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7" r:id="rId21"/>
    <p:sldId id="278" r:id="rId22"/>
    <p:sldId id="279" r:id="rId23"/>
    <p:sldId id="275" r:id="rId24"/>
    <p:sldId id="276" r:id="rId25"/>
    <p:sldId id="280" r:id="rId26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DE082-0E5C-453F-BD6F-31405305D9BA}" type="doc">
      <dgm:prSet loTypeId="urn:microsoft.com/office/officeart/2008/layout/VerticalCurvedList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vi-VN"/>
        </a:p>
      </dgm:t>
    </dgm:pt>
    <dgm:pt modelId="{D42CE9A7-ACF6-42A8-9F55-D3B91924AABE}">
      <dgm:prSet phldrT="[Text]" custT="1"/>
      <dgm:spPr/>
      <dgm:t>
        <a:bodyPr/>
        <a:lstStyle/>
        <a:p>
          <a:r>
            <a:rPr lang="en-US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 1. TỔNG QUAN NGHIÊN CỨU</a:t>
          </a:r>
          <a:endParaRPr lang="vi-VN" sz="2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A4A7CB7-3EFB-43C5-98AB-550B52945446}" type="parTrans" cxnId="{FB96B521-B10E-4E23-B768-77356DA2FC19}">
      <dgm:prSet/>
      <dgm:spPr/>
      <dgm:t>
        <a:bodyPr/>
        <a:lstStyle/>
        <a:p>
          <a:endParaRPr lang="vi-VN"/>
        </a:p>
      </dgm:t>
    </dgm:pt>
    <dgm:pt modelId="{4E13B66A-2351-40C5-B624-3AE8BBB3C175}" type="sibTrans" cxnId="{FB96B521-B10E-4E23-B768-77356DA2FC19}">
      <dgm:prSet/>
      <dgm:spPr/>
      <dgm:t>
        <a:bodyPr/>
        <a:lstStyle/>
        <a:p>
          <a:endParaRPr lang="vi-VN"/>
        </a:p>
      </dgm:t>
    </dgm:pt>
    <dgm:pt modelId="{2DE2DE72-07B0-4958-8EEF-1724EB3B0A8C}">
      <dgm:prSet phldrT="[Text]" custT="1"/>
      <dgm:spPr/>
      <dgm:t>
        <a:bodyPr/>
        <a:lstStyle/>
        <a:p>
          <a:r>
            <a:rPr lang="en-US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 2. CƠ SỞ LÝ THUYẾT VA CÔNG NGHỆ SỬ DỤNG</a:t>
          </a:r>
          <a:endParaRPr lang="vi-VN" sz="2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0EE314E-30A2-4C38-A895-1BA1921400C7}" type="parTrans" cxnId="{08F806D9-FD26-4DDB-8913-E71C3C321B0E}">
      <dgm:prSet/>
      <dgm:spPr/>
      <dgm:t>
        <a:bodyPr/>
        <a:lstStyle/>
        <a:p>
          <a:endParaRPr lang="vi-VN"/>
        </a:p>
      </dgm:t>
    </dgm:pt>
    <dgm:pt modelId="{2D10C41D-E19F-4DB7-B2E7-C098C3204F58}" type="sibTrans" cxnId="{08F806D9-FD26-4DDB-8913-E71C3C321B0E}">
      <dgm:prSet/>
      <dgm:spPr/>
      <dgm:t>
        <a:bodyPr/>
        <a:lstStyle/>
        <a:p>
          <a:endParaRPr lang="vi-VN"/>
        </a:p>
      </dgm:t>
    </dgm:pt>
    <dgm:pt modelId="{FCCC3243-05AE-4C1C-B088-AA8FE1DDC429}">
      <dgm:prSet phldrT="[Text]" custT="1"/>
      <dgm:spPr/>
      <dgm:t>
        <a:bodyPr/>
        <a:lstStyle/>
        <a:p>
          <a:r>
            <a:rPr lang="en-US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 3. HIỆN THỰC HOÁ NGHIÊN CỨU</a:t>
          </a:r>
          <a:endParaRPr lang="vi-VN" sz="2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68B0151-6245-4130-8EF6-41F270628736}" type="parTrans" cxnId="{858EDDF3-1ED1-48F4-A348-5EDB6F0C736E}">
      <dgm:prSet/>
      <dgm:spPr/>
      <dgm:t>
        <a:bodyPr/>
        <a:lstStyle/>
        <a:p>
          <a:endParaRPr lang="vi-VN"/>
        </a:p>
      </dgm:t>
    </dgm:pt>
    <dgm:pt modelId="{EFA31028-47C9-4049-92A9-66A864AD9FCD}" type="sibTrans" cxnId="{858EDDF3-1ED1-48F4-A348-5EDB6F0C736E}">
      <dgm:prSet/>
      <dgm:spPr/>
      <dgm:t>
        <a:bodyPr/>
        <a:lstStyle/>
        <a:p>
          <a:endParaRPr lang="vi-VN"/>
        </a:p>
      </dgm:t>
    </dgm:pt>
    <dgm:pt modelId="{DA90C281-ABAB-49EC-93D7-45C476923578}">
      <dgm:prSet custT="1"/>
      <dgm:spPr/>
      <dgm:t>
        <a:bodyPr/>
        <a:lstStyle/>
        <a:p>
          <a:r>
            <a:rPr lang="en-US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4. KẾT QUẢ NGHIÊN CỨU</a:t>
          </a:r>
          <a:endParaRPr lang="vi-VN" sz="2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3FC8C5B-AB98-4061-9158-98AF6C2BA6EC}" type="parTrans" cxnId="{BF6C1EA6-37C0-4E9C-BF10-27BD64364F76}">
      <dgm:prSet/>
      <dgm:spPr/>
      <dgm:t>
        <a:bodyPr/>
        <a:lstStyle/>
        <a:p>
          <a:endParaRPr lang="vi-VN"/>
        </a:p>
      </dgm:t>
    </dgm:pt>
    <dgm:pt modelId="{4D1AB327-4B15-4618-ABAF-B66726FACF0F}" type="sibTrans" cxnId="{BF6C1EA6-37C0-4E9C-BF10-27BD64364F76}">
      <dgm:prSet/>
      <dgm:spPr/>
      <dgm:t>
        <a:bodyPr/>
        <a:lstStyle/>
        <a:p>
          <a:endParaRPr lang="vi-VN"/>
        </a:p>
      </dgm:t>
    </dgm:pt>
    <dgm:pt modelId="{0ACC1381-4E90-4C8C-A771-64F7525B4E66}">
      <dgm:prSet custT="1"/>
      <dgm:spPr/>
      <dgm:t>
        <a:bodyPr/>
        <a:lstStyle/>
        <a:p>
          <a:r>
            <a:rPr lang="en-US" sz="2400" b="1" dirty="0">
              <a:latin typeface="Times New Roman" panose="02020603050405020304" pitchFamily="18" charset="0"/>
              <a:cs typeface="Times New Roman" panose="02020603050405020304" pitchFamily="18" charset="0"/>
            </a:rPr>
            <a:t> 5. KẾT LUẬN VÀ HƯỚNG PHÁT TRIỂN</a:t>
          </a:r>
          <a:endParaRPr lang="vi-VN" sz="24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809A906-3DA7-4138-A775-2CF2B7C09DE9}" type="parTrans" cxnId="{19B41896-BC07-484B-ABF7-7035B947F883}">
      <dgm:prSet/>
      <dgm:spPr/>
      <dgm:t>
        <a:bodyPr/>
        <a:lstStyle/>
        <a:p>
          <a:endParaRPr lang="vi-VN"/>
        </a:p>
      </dgm:t>
    </dgm:pt>
    <dgm:pt modelId="{F1180873-7366-4AA9-A9F8-8436E874574E}" type="sibTrans" cxnId="{19B41896-BC07-484B-ABF7-7035B947F883}">
      <dgm:prSet/>
      <dgm:spPr/>
      <dgm:t>
        <a:bodyPr/>
        <a:lstStyle/>
        <a:p>
          <a:endParaRPr lang="vi-VN"/>
        </a:p>
      </dgm:t>
    </dgm:pt>
    <dgm:pt modelId="{75F1F6F0-116A-4E61-8D2B-EB1472B234CD}" type="pres">
      <dgm:prSet presAssocID="{484DE082-0E5C-453F-BD6F-31405305D9BA}" presName="Name0" presStyleCnt="0">
        <dgm:presLayoutVars>
          <dgm:chMax val="7"/>
          <dgm:chPref val="7"/>
          <dgm:dir/>
        </dgm:presLayoutVars>
      </dgm:prSet>
      <dgm:spPr/>
    </dgm:pt>
    <dgm:pt modelId="{08EC6985-D742-4C60-B8F9-7DF4E387120E}" type="pres">
      <dgm:prSet presAssocID="{484DE082-0E5C-453F-BD6F-31405305D9BA}" presName="Name1" presStyleCnt="0"/>
      <dgm:spPr/>
    </dgm:pt>
    <dgm:pt modelId="{3F9E1317-14DD-428F-BACC-C43947DC210E}" type="pres">
      <dgm:prSet presAssocID="{484DE082-0E5C-453F-BD6F-31405305D9BA}" presName="cycle" presStyleCnt="0"/>
      <dgm:spPr/>
    </dgm:pt>
    <dgm:pt modelId="{1FBFD1F7-9E28-4468-A22A-77B5E5799988}" type="pres">
      <dgm:prSet presAssocID="{484DE082-0E5C-453F-BD6F-31405305D9BA}" presName="srcNode" presStyleLbl="node1" presStyleIdx="0" presStyleCnt="5"/>
      <dgm:spPr/>
    </dgm:pt>
    <dgm:pt modelId="{ED9A2B8A-838D-4DE4-8882-FE040209132C}" type="pres">
      <dgm:prSet presAssocID="{484DE082-0E5C-453F-BD6F-31405305D9BA}" presName="conn" presStyleLbl="parChTrans1D2" presStyleIdx="0" presStyleCnt="1"/>
      <dgm:spPr/>
    </dgm:pt>
    <dgm:pt modelId="{F94C5AF2-B179-4C81-87F0-47D422F66EC1}" type="pres">
      <dgm:prSet presAssocID="{484DE082-0E5C-453F-BD6F-31405305D9BA}" presName="extraNode" presStyleLbl="node1" presStyleIdx="0" presStyleCnt="5"/>
      <dgm:spPr/>
    </dgm:pt>
    <dgm:pt modelId="{3E29D0A3-8184-44F9-B60E-F39AA760BB58}" type="pres">
      <dgm:prSet presAssocID="{484DE082-0E5C-453F-BD6F-31405305D9BA}" presName="dstNode" presStyleLbl="node1" presStyleIdx="0" presStyleCnt="5"/>
      <dgm:spPr/>
    </dgm:pt>
    <dgm:pt modelId="{125E160B-BA78-426D-B19D-57F83CF7DEC9}" type="pres">
      <dgm:prSet presAssocID="{D42CE9A7-ACF6-42A8-9F55-D3B91924AABE}" presName="text_1" presStyleLbl="node1" presStyleIdx="0" presStyleCnt="5">
        <dgm:presLayoutVars>
          <dgm:bulletEnabled val="1"/>
        </dgm:presLayoutVars>
      </dgm:prSet>
      <dgm:spPr/>
    </dgm:pt>
    <dgm:pt modelId="{CB44B73F-2B7D-406E-9E35-129242D2E8C4}" type="pres">
      <dgm:prSet presAssocID="{D42CE9A7-ACF6-42A8-9F55-D3B91924AABE}" presName="accent_1" presStyleCnt="0"/>
      <dgm:spPr/>
    </dgm:pt>
    <dgm:pt modelId="{C74120CF-3E8F-48E7-B0E1-64CBCDECF04F}" type="pres">
      <dgm:prSet presAssocID="{D42CE9A7-ACF6-42A8-9F55-D3B91924AABE}" presName="accentRepeatNode" presStyleLbl="solidFgAcc1" presStyleIdx="0" presStyleCnt="5" custLinFactNeighborX="9514" custLinFactNeighborY="2269"/>
      <dgm:spPr>
        <a:solidFill>
          <a:schemeClr val="accent5">
            <a:lumMod val="20000"/>
            <a:lumOff val="80000"/>
          </a:schemeClr>
        </a:solidFill>
      </dgm:spPr>
    </dgm:pt>
    <dgm:pt modelId="{501570DF-6EFC-4B04-ACBC-DCB4EFE1E156}" type="pres">
      <dgm:prSet presAssocID="{2DE2DE72-07B0-4958-8EEF-1724EB3B0A8C}" presName="text_2" presStyleLbl="node1" presStyleIdx="1" presStyleCnt="5">
        <dgm:presLayoutVars>
          <dgm:bulletEnabled val="1"/>
        </dgm:presLayoutVars>
      </dgm:prSet>
      <dgm:spPr/>
    </dgm:pt>
    <dgm:pt modelId="{40B47EF2-D9B7-4DF5-A1CE-2F95DAE3D695}" type="pres">
      <dgm:prSet presAssocID="{2DE2DE72-07B0-4958-8EEF-1724EB3B0A8C}" presName="accent_2" presStyleCnt="0"/>
      <dgm:spPr/>
    </dgm:pt>
    <dgm:pt modelId="{F4B488AE-798F-4122-9720-DD45DCAD577F}" type="pres">
      <dgm:prSet presAssocID="{2DE2DE72-07B0-4958-8EEF-1724EB3B0A8C}" presName="accentRepeatNode" presStyleLbl="solidFgAcc1" presStyleIdx="1" presStyleCnt="5" custLinFactNeighborX="4757" custLinFactNeighborY="10691"/>
      <dgm:spPr>
        <a:solidFill>
          <a:schemeClr val="accent5">
            <a:lumMod val="40000"/>
            <a:lumOff val="60000"/>
          </a:schemeClr>
        </a:solidFill>
      </dgm:spPr>
    </dgm:pt>
    <dgm:pt modelId="{191081C5-9B73-4BCD-8635-6DA3CDCD1A60}" type="pres">
      <dgm:prSet presAssocID="{FCCC3243-05AE-4C1C-B088-AA8FE1DDC429}" presName="text_3" presStyleLbl="node1" presStyleIdx="2" presStyleCnt="5">
        <dgm:presLayoutVars>
          <dgm:bulletEnabled val="1"/>
        </dgm:presLayoutVars>
      </dgm:prSet>
      <dgm:spPr/>
    </dgm:pt>
    <dgm:pt modelId="{C6BC1959-B100-4F54-8C05-AAB929363854}" type="pres">
      <dgm:prSet presAssocID="{FCCC3243-05AE-4C1C-B088-AA8FE1DDC429}" presName="accent_3" presStyleCnt="0"/>
      <dgm:spPr/>
    </dgm:pt>
    <dgm:pt modelId="{45CC6384-6E05-4A63-A43E-1E5BF2030F61}" type="pres">
      <dgm:prSet presAssocID="{FCCC3243-05AE-4C1C-B088-AA8FE1DDC429}" presName="accentRepeatNode" presStyleLbl="solidFgAcc1" presStyleIdx="2" presStyleCnt="5" custLinFactNeighborX="4757" custLinFactNeighborY="10691"/>
      <dgm:spPr>
        <a:solidFill>
          <a:schemeClr val="accent5">
            <a:lumMod val="60000"/>
            <a:lumOff val="40000"/>
          </a:schemeClr>
        </a:solidFill>
      </dgm:spPr>
    </dgm:pt>
    <dgm:pt modelId="{A421032F-0E51-449C-B5A6-51C4EB98BED9}" type="pres">
      <dgm:prSet presAssocID="{DA90C281-ABAB-49EC-93D7-45C476923578}" presName="text_4" presStyleLbl="node1" presStyleIdx="3" presStyleCnt="5">
        <dgm:presLayoutVars>
          <dgm:bulletEnabled val="1"/>
        </dgm:presLayoutVars>
      </dgm:prSet>
      <dgm:spPr/>
    </dgm:pt>
    <dgm:pt modelId="{FD61F03A-E907-43F2-92CE-124E48B2D9FA}" type="pres">
      <dgm:prSet presAssocID="{DA90C281-ABAB-49EC-93D7-45C476923578}" presName="accent_4" presStyleCnt="0"/>
      <dgm:spPr/>
    </dgm:pt>
    <dgm:pt modelId="{C6F07FA2-487E-4B1D-B9E3-400B22230882}" type="pres">
      <dgm:prSet presAssocID="{DA90C281-ABAB-49EC-93D7-45C476923578}" presName="accentRepeatNode" presStyleLbl="solidFgAcc1" presStyleIdx="3" presStyleCnt="5"/>
      <dgm:spPr>
        <a:solidFill>
          <a:schemeClr val="accent5">
            <a:lumMod val="75000"/>
          </a:schemeClr>
        </a:solidFill>
      </dgm:spPr>
    </dgm:pt>
    <dgm:pt modelId="{1C7C8F1B-07A9-4630-8B34-22BF200C64C2}" type="pres">
      <dgm:prSet presAssocID="{0ACC1381-4E90-4C8C-A771-64F7525B4E66}" presName="text_5" presStyleLbl="node1" presStyleIdx="4" presStyleCnt="5">
        <dgm:presLayoutVars>
          <dgm:bulletEnabled val="1"/>
        </dgm:presLayoutVars>
      </dgm:prSet>
      <dgm:spPr/>
    </dgm:pt>
    <dgm:pt modelId="{F6084AA1-0773-4734-B80C-CEB9A53D5D63}" type="pres">
      <dgm:prSet presAssocID="{0ACC1381-4E90-4C8C-A771-64F7525B4E66}" presName="accent_5" presStyleCnt="0"/>
      <dgm:spPr/>
    </dgm:pt>
    <dgm:pt modelId="{DB2CF748-6929-4CD7-9940-340A4BB9A57F}" type="pres">
      <dgm:prSet presAssocID="{0ACC1381-4E90-4C8C-A771-64F7525B4E66}" presName="accentRepeatNode" presStyleLbl="solidFgAcc1" presStyleIdx="4" presStyleCnt="5"/>
      <dgm:spPr>
        <a:solidFill>
          <a:schemeClr val="accent5">
            <a:lumMod val="50000"/>
          </a:schemeClr>
        </a:solidFill>
      </dgm:spPr>
    </dgm:pt>
  </dgm:ptLst>
  <dgm:cxnLst>
    <dgm:cxn modelId="{85A45A15-1D41-498F-B0A0-A1312889F302}" type="presOf" srcId="{0ACC1381-4E90-4C8C-A771-64F7525B4E66}" destId="{1C7C8F1B-07A9-4630-8B34-22BF200C64C2}" srcOrd="0" destOrd="0" presId="urn:microsoft.com/office/officeart/2008/layout/VerticalCurvedList"/>
    <dgm:cxn modelId="{FB96B521-B10E-4E23-B768-77356DA2FC19}" srcId="{484DE082-0E5C-453F-BD6F-31405305D9BA}" destId="{D42CE9A7-ACF6-42A8-9F55-D3B91924AABE}" srcOrd="0" destOrd="0" parTransId="{2A4A7CB7-3EFB-43C5-98AB-550B52945446}" sibTransId="{4E13B66A-2351-40C5-B624-3AE8BBB3C175}"/>
    <dgm:cxn modelId="{0C850446-7DC7-42B4-A096-70F7EDF0FA94}" type="presOf" srcId="{484DE082-0E5C-453F-BD6F-31405305D9BA}" destId="{75F1F6F0-116A-4E61-8D2B-EB1472B234CD}" srcOrd="0" destOrd="0" presId="urn:microsoft.com/office/officeart/2008/layout/VerticalCurvedList"/>
    <dgm:cxn modelId="{BAFAE94A-2DCD-409D-B675-5DFEBB823354}" type="presOf" srcId="{2DE2DE72-07B0-4958-8EEF-1724EB3B0A8C}" destId="{501570DF-6EFC-4B04-ACBC-DCB4EFE1E156}" srcOrd="0" destOrd="0" presId="urn:microsoft.com/office/officeart/2008/layout/VerticalCurvedList"/>
    <dgm:cxn modelId="{2ED6D98A-A479-4784-87F3-45B43C54EF7F}" type="presOf" srcId="{D42CE9A7-ACF6-42A8-9F55-D3B91924AABE}" destId="{125E160B-BA78-426D-B19D-57F83CF7DEC9}" srcOrd="0" destOrd="0" presId="urn:microsoft.com/office/officeart/2008/layout/VerticalCurvedList"/>
    <dgm:cxn modelId="{BC5B9995-A38B-4F0F-AB31-B8CB65E54713}" type="presOf" srcId="{DA90C281-ABAB-49EC-93D7-45C476923578}" destId="{A421032F-0E51-449C-B5A6-51C4EB98BED9}" srcOrd="0" destOrd="0" presId="urn:microsoft.com/office/officeart/2008/layout/VerticalCurvedList"/>
    <dgm:cxn modelId="{19B41896-BC07-484B-ABF7-7035B947F883}" srcId="{484DE082-0E5C-453F-BD6F-31405305D9BA}" destId="{0ACC1381-4E90-4C8C-A771-64F7525B4E66}" srcOrd="4" destOrd="0" parTransId="{0809A906-3DA7-4138-A775-2CF2B7C09DE9}" sibTransId="{F1180873-7366-4AA9-A9F8-8436E874574E}"/>
    <dgm:cxn modelId="{BF6C1EA6-37C0-4E9C-BF10-27BD64364F76}" srcId="{484DE082-0E5C-453F-BD6F-31405305D9BA}" destId="{DA90C281-ABAB-49EC-93D7-45C476923578}" srcOrd="3" destOrd="0" parTransId="{83FC8C5B-AB98-4061-9158-98AF6C2BA6EC}" sibTransId="{4D1AB327-4B15-4618-ABAF-B66726FACF0F}"/>
    <dgm:cxn modelId="{22A75BC1-6718-4163-8C36-DEC632349E70}" type="presOf" srcId="{4E13B66A-2351-40C5-B624-3AE8BBB3C175}" destId="{ED9A2B8A-838D-4DE4-8882-FE040209132C}" srcOrd="0" destOrd="0" presId="urn:microsoft.com/office/officeart/2008/layout/VerticalCurvedList"/>
    <dgm:cxn modelId="{08F806D9-FD26-4DDB-8913-E71C3C321B0E}" srcId="{484DE082-0E5C-453F-BD6F-31405305D9BA}" destId="{2DE2DE72-07B0-4958-8EEF-1724EB3B0A8C}" srcOrd="1" destOrd="0" parTransId="{70EE314E-30A2-4C38-A895-1BA1921400C7}" sibTransId="{2D10C41D-E19F-4DB7-B2E7-C098C3204F58}"/>
    <dgm:cxn modelId="{DCE39CF2-ACC9-4B05-97FF-132588EA3805}" type="presOf" srcId="{FCCC3243-05AE-4C1C-B088-AA8FE1DDC429}" destId="{191081C5-9B73-4BCD-8635-6DA3CDCD1A60}" srcOrd="0" destOrd="0" presId="urn:microsoft.com/office/officeart/2008/layout/VerticalCurvedList"/>
    <dgm:cxn modelId="{858EDDF3-1ED1-48F4-A348-5EDB6F0C736E}" srcId="{484DE082-0E5C-453F-BD6F-31405305D9BA}" destId="{FCCC3243-05AE-4C1C-B088-AA8FE1DDC429}" srcOrd="2" destOrd="0" parTransId="{E68B0151-6245-4130-8EF6-41F270628736}" sibTransId="{EFA31028-47C9-4049-92A9-66A864AD9FCD}"/>
    <dgm:cxn modelId="{219D7381-FE7E-4B63-B985-FF2CF8D01EF5}" type="presParOf" srcId="{75F1F6F0-116A-4E61-8D2B-EB1472B234CD}" destId="{08EC6985-D742-4C60-B8F9-7DF4E387120E}" srcOrd="0" destOrd="0" presId="urn:microsoft.com/office/officeart/2008/layout/VerticalCurvedList"/>
    <dgm:cxn modelId="{649E0876-95E4-4856-A884-9072F2592E19}" type="presParOf" srcId="{08EC6985-D742-4C60-B8F9-7DF4E387120E}" destId="{3F9E1317-14DD-428F-BACC-C43947DC210E}" srcOrd="0" destOrd="0" presId="urn:microsoft.com/office/officeart/2008/layout/VerticalCurvedList"/>
    <dgm:cxn modelId="{0E24661E-BE4C-46A8-A9D3-93F5F72C330D}" type="presParOf" srcId="{3F9E1317-14DD-428F-BACC-C43947DC210E}" destId="{1FBFD1F7-9E28-4468-A22A-77B5E5799988}" srcOrd="0" destOrd="0" presId="urn:microsoft.com/office/officeart/2008/layout/VerticalCurvedList"/>
    <dgm:cxn modelId="{EBA4CA47-8A75-4702-BF1B-82A3F99BD08F}" type="presParOf" srcId="{3F9E1317-14DD-428F-BACC-C43947DC210E}" destId="{ED9A2B8A-838D-4DE4-8882-FE040209132C}" srcOrd="1" destOrd="0" presId="urn:microsoft.com/office/officeart/2008/layout/VerticalCurvedList"/>
    <dgm:cxn modelId="{90D6F480-5952-4A23-A4D5-FE084FDC31AC}" type="presParOf" srcId="{3F9E1317-14DD-428F-BACC-C43947DC210E}" destId="{F94C5AF2-B179-4C81-87F0-47D422F66EC1}" srcOrd="2" destOrd="0" presId="urn:microsoft.com/office/officeart/2008/layout/VerticalCurvedList"/>
    <dgm:cxn modelId="{83C43A0D-1B8F-4F1E-B066-381C01D37632}" type="presParOf" srcId="{3F9E1317-14DD-428F-BACC-C43947DC210E}" destId="{3E29D0A3-8184-44F9-B60E-F39AA760BB58}" srcOrd="3" destOrd="0" presId="urn:microsoft.com/office/officeart/2008/layout/VerticalCurvedList"/>
    <dgm:cxn modelId="{935325D6-F9A1-41C1-9DAB-EBB7244C1DB8}" type="presParOf" srcId="{08EC6985-D742-4C60-B8F9-7DF4E387120E}" destId="{125E160B-BA78-426D-B19D-57F83CF7DEC9}" srcOrd="1" destOrd="0" presId="urn:microsoft.com/office/officeart/2008/layout/VerticalCurvedList"/>
    <dgm:cxn modelId="{869144F8-8B6C-49CF-8F09-F8E9999EB922}" type="presParOf" srcId="{08EC6985-D742-4C60-B8F9-7DF4E387120E}" destId="{CB44B73F-2B7D-406E-9E35-129242D2E8C4}" srcOrd="2" destOrd="0" presId="urn:microsoft.com/office/officeart/2008/layout/VerticalCurvedList"/>
    <dgm:cxn modelId="{1A05BC5A-3707-4AA8-901A-030266FBFD99}" type="presParOf" srcId="{CB44B73F-2B7D-406E-9E35-129242D2E8C4}" destId="{C74120CF-3E8F-48E7-B0E1-64CBCDECF04F}" srcOrd="0" destOrd="0" presId="urn:microsoft.com/office/officeart/2008/layout/VerticalCurvedList"/>
    <dgm:cxn modelId="{1C055F02-43B9-418E-B914-DCBC822FB643}" type="presParOf" srcId="{08EC6985-D742-4C60-B8F9-7DF4E387120E}" destId="{501570DF-6EFC-4B04-ACBC-DCB4EFE1E156}" srcOrd="3" destOrd="0" presId="urn:microsoft.com/office/officeart/2008/layout/VerticalCurvedList"/>
    <dgm:cxn modelId="{4B48CA38-0557-44FA-90DB-8705056BF4B3}" type="presParOf" srcId="{08EC6985-D742-4C60-B8F9-7DF4E387120E}" destId="{40B47EF2-D9B7-4DF5-A1CE-2F95DAE3D695}" srcOrd="4" destOrd="0" presId="urn:microsoft.com/office/officeart/2008/layout/VerticalCurvedList"/>
    <dgm:cxn modelId="{DB4BD822-22F3-45D1-ABE2-C797786834AD}" type="presParOf" srcId="{40B47EF2-D9B7-4DF5-A1CE-2F95DAE3D695}" destId="{F4B488AE-798F-4122-9720-DD45DCAD577F}" srcOrd="0" destOrd="0" presId="urn:microsoft.com/office/officeart/2008/layout/VerticalCurvedList"/>
    <dgm:cxn modelId="{BAF7A127-955E-47E7-91B2-66603CACF68F}" type="presParOf" srcId="{08EC6985-D742-4C60-B8F9-7DF4E387120E}" destId="{191081C5-9B73-4BCD-8635-6DA3CDCD1A60}" srcOrd="5" destOrd="0" presId="urn:microsoft.com/office/officeart/2008/layout/VerticalCurvedList"/>
    <dgm:cxn modelId="{F9AE6BAC-15B1-4C76-81F2-73F17204F0C2}" type="presParOf" srcId="{08EC6985-D742-4C60-B8F9-7DF4E387120E}" destId="{C6BC1959-B100-4F54-8C05-AAB929363854}" srcOrd="6" destOrd="0" presId="urn:microsoft.com/office/officeart/2008/layout/VerticalCurvedList"/>
    <dgm:cxn modelId="{ADE9804F-C330-48D7-BDAE-BEAAEADBB7E3}" type="presParOf" srcId="{C6BC1959-B100-4F54-8C05-AAB929363854}" destId="{45CC6384-6E05-4A63-A43E-1E5BF2030F61}" srcOrd="0" destOrd="0" presId="urn:microsoft.com/office/officeart/2008/layout/VerticalCurvedList"/>
    <dgm:cxn modelId="{946CB6B8-199F-4779-BB8F-31BE98C2BF7C}" type="presParOf" srcId="{08EC6985-D742-4C60-B8F9-7DF4E387120E}" destId="{A421032F-0E51-449C-B5A6-51C4EB98BED9}" srcOrd="7" destOrd="0" presId="urn:microsoft.com/office/officeart/2008/layout/VerticalCurvedList"/>
    <dgm:cxn modelId="{E8FA5E86-1867-4226-A1E6-A65A91F51EB0}" type="presParOf" srcId="{08EC6985-D742-4C60-B8F9-7DF4E387120E}" destId="{FD61F03A-E907-43F2-92CE-124E48B2D9FA}" srcOrd="8" destOrd="0" presId="urn:microsoft.com/office/officeart/2008/layout/VerticalCurvedList"/>
    <dgm:cxn modelId="{73375A62-F129-42C4-8333-9BDC70C3099C}" type="presParOf" srcId="{FD61F03A-E907-43F2-92CE-124E48B2D9FA}" destId="{C6F07FA2-487E-4B1D-B9E3-400B22230882}" srcOrd="0" destOrd="0" presId="urn:microsoft.com/office/officeart/2008/layout/VerticalCurvedList"/>
    <dgm:cxn modelId="{C534FDC3-DE72-4FC6-8182-42D685AECED8}" type="presParOf" srcId="{08EC6985-D742-4C60-B8F9-7DF4E387120E}" destId="{1C7C8F1B-07A9-4630-8B34-22BF200C64C2}" srcOrd="9" destOrd="0" presId="urn:microsoft.com/office/officeart/2008/layout/VerticalCurvedList"/>
    <dgm:cxn modelId="{77F50CD0-5F55-4263-A3BF-EBB4682A719D}" type="presParOf" srcId="{08EC6985-D742-4C60-B8F9-7DF4E387120E}" destId="{F6084AA1-0773-4734-B80C-CEB9A53D5D63}" srcOrd="10" destOrd="0" presId="urn:microsoft.com/office/officeart/2008/layout/VerticalCurvedList"/>
    <dgm:cxn modelId="{8031866F-B6E3-4E1A-A7B6-14D701C6A67B}" type="presParOf" srcId="{F6084AA1-0773-4734-B80C-CEB9A53D5D63}" destId="{DB2CF748-6929-4CD7-9940-340A4BB9A57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9CF572-72A0-4250-995F-8777128CCCCB}" type="doc">
      <dgm:prSet loTypeId="urn:microsoft.com/office/officeart/2005/8/layout/orgChart1" loCatId="hierarchy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vi-VN"/>
        </a:p>
      </dgm:t>
    </dgm:pt>
    <dgm:pt modelId="{03E160D0-5D16-4200-B258-A9C6BD903119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Giao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diện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hiện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đại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tương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thích</a:t>
          </a:r>
          <a:endParaRPr lang="vi-V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320282-AF48-46D6-9280-D67439DFE81F}" type="parTrans" cxnId="{C4ACC60A-109E-41D5-8A5F-FFAAEFD74870}">
      <dgm:prSet/>
      <dgm:spPr/>
      <dgm:t>
        <a:bodyPr/>
        <a:lstStyle/>
        <a:p>
          <a:endParaRPr lang="vi-VN"/>
        </a:p>
      </dgm:t>
    </dgm:pt>
    <dgm:pt modelId="{AB7AD0D0-C1A7-49D7-93DD-9F833F74B76C}" type="sibTrans" cxnId="{C4ACC60A-109E-41D5-8A5F-FFAAEFD74870}">
      <dgm:prSet/>
      <dgm:spPr/>
      <dgm:t>
        <a:bodyPr/>
        <a:lstStyle/>
        <a:p>
          <a:endParaRPr lang="vi-VN"/>
        </a:p>
      </dgm:t>
    </dgm:pt>
    <dgm:pt modelId="{C0EDB9B7-F381-454C-84F5-199F37C462DF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loại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danh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mục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khoa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học</a:t>
          </a:r>
          <a:endParaRPr lang="vi-V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BECBDF0-259E-4CBE-AB7D-6906B5B5071E}" type="parTrans" cxnId="{83A5BCFD-C348-4D9A-B582-2297C0CDEC0C}">
      <dgm:prSet/>
      <dgm:spPr/>
      <dgm:t>
        <a:bodyPr/>
        <a:lstStyle/>
        <a:p>
          <a:endParaRPr lang="vi-VN"/>
        </a:p>
      </dgm:t>
    </dgm:pt>
    <dgm:pt modelId="{19937E76-E407-45B8-8E56-3F6EA4023B38}" type="sibTrans" cxnId="{83A5BCFD-C348-4D9A-B582-2297C0CDEC0C}">
      <dgm:prSet/>
      <dgm:spPr/>
      <dgm:t>
        <a:bodyPr/>
        <a:lstStyle/>
        <a:p>
          <a:endParaRPr lang="vi-VN"/>
        </a:p>
      </dgm:t>
    </dgm:pt>
    <dgm:pt modelId="{5A5200E4-182D-490F-89D9-705ED23534F5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Trải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nghiệm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mua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sắm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tối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ưu</a:t>
          </a:r>
          <a:endParaRPr lang="vi-V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1361808-832D-4FA8-9817-BED4DECB5FA8}" type="parTrans" cxnId="{4CF40838-7242-44D6-9287-D312415D64AB}">
      <dgm:prSet/>
      <dgm:spPr/>
      <dgm:t>
        <a:bodyPr/>
        <a:lstStyle/>
        <a:p>
          <a:endParaRPr lang="vi-VN"/>
        </a:p>
      </dgm:t>
    </dgm:pt>
    <dgm:pt modelId="{F0C654A9-F683-4662-A1F6-78532EABD21A}" type="sibTrans" cxnId="{4CF40838-7242-44D6-9287-D312415D64AB}">
      <dgm:prSet/>
      <dgm:spPr/>
      <dgm:t>
        <a:bodyPr/>
        <a:lstStyle/>
        <a:p>
          <a:endParaRPr lang="vi-VN"/>
        </a:p>
      </dgm:t>
    </dgm:pt>
    <dgm:pt modelId="{F0B6902C-5DB0-42CC-9124-5B2BC420EE22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Tính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ổn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định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dễ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bảo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dirty="0" err="1">
              <a:latin typeface="Times New Roman" panose="02020603050405020304" pitchFamily="18" charset="0"/>
              <a:cs typeface="Times New Roman" panose="02020603050405020304" pitchFamily="18" charset="0"/>
            </a:rPr>
            <a:t>trì</a:t>
          </a:r>
          <a:endParaRPr lang="vi-VN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512359E-896B-4B5E-8F5A-D1FFF2C43473}" type="parTrans" cxnId="{F73A3122-FC08-4326-8A56-863CF53E9007}">
      <dgm:prSet/>
      <dgm:spPr/>
      <dgm:t>
        <a:bodyPr/>
        <a:lstStyle/>
        <a:p>
          <a:endParaRPr lang="vi-VN"/>
        </a:p>
      </dgm:t>
    </dgm:pt>
    <dgm:pt modelId="{5F8E600F-8EC2-4EBC-A6C3-DA1343E2286E}" type="sibTrans" cxnId="{F73A3122-FC08-4326-8A56-863CF53E9007}">
      <dgm:prSet/>
      <dgm:spPr/>
      <dgm:t>
        <a:bodyPr/>
        <a:lstStyle/>
        <a:p>
          <a:endParaRPr lang="vi-VN"/>
        </a:p>
      </dgm:t>
    </dgm:pt>
    <dgm:pt modelId="{673B72D5-8BE4-4D3D-A03F-166A0DB3BDEA}" type="asst">
      <dgm:prSet phldrT="[Text]"/>
      <dgm:spPr/>
      <dgm:t>
        <a:bodyPr/>
        <a:lstStyle/>
        <a:p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ƯU ĐIỂM</a:t>
          </a:r>
          <a:endParaRPr lang="vi-VN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5F8E8B6-5B09-4E78-8F86-8599CF8569C4}" type="sibTrans" cxnId="{6E2DA56E-E08B-43B6-B8A2-133783C81BF7}">
      <dgm:prSet/>
      <dgm:spPr/>
      <dgm:t>
        <a:bodyPr/>
        <a:lstStyle/>
        <a:p>
          <a:endParaRPr lang="vi-VN"/>
        </a:p>
      </dgm:t>
    </dgm:pt>
    <dgm:pt modelId="{F22D4D49-2E05-45CA-B27F-845695BF7B67}" type="parTrans" cxnId="{6E2DA56E-E08B-43B6-B8A2-133783C81BF7}">
      <dgm:prSet/>
      <dgm:spPr/>
      <dgm:t>
        <a:bodyPr/>
        <a:lstStyle/>
        <a:p>
          <a:endParaRPr lang="vi-VN"/>
        </a:p>
      </dgm:t>
    </dgm:pt>
    <dgm:pt modelId="{243AE4D5-6FD4-451F-AB31-BAEDE11EED54}" type="pres">
      <dgm:prSet presAssocID="{3F9CF572-72A0-4250-995F-8777128CCCC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E9893F2-395B-414F-A636-0A6D313A1A82}" type="pres">
      <dgm:prSet presAssocID="{673B72D5-8BE4-4D3D-A03F-166A0DB3BDEA}" presName="hierRoot1" presStyleCnt="0">
        <dgm:presLayoutVars>
          <dgm:hierBranch val="init"/>
        </dgm:presLayoutVars>
      </dgm:prSet>
      <dgm:spPr/>
    </dgm:pt>
    <dgm:pt modelId="{97FC01D7-5C17-4794-A38A-8635766BC64A}" type="pres">
      <dgm:prSet presAssocID="{673B72D5-8BE4-4D3D-A03F-166A0DB3BDEA}" presName="rootComposite1" presStyleCnt="0"/>
      <dgm:spPr/>
    </dgm:pt>
    <dgm:pt modelId="{74630654-FBE9-43BB-B436-904A4B3F4060}" type="pres">
      <dgm:prSet presAssocID="{673B72D5-8BE4-4D3D-A03F-166A0DB3BDEA}" presName="rootText1" presStyleLbl="node0" presStyleIdx="0" presStyleCnt="1">
        <dgm:presLayoutVars>
          <dgm:chPref val="3"/>
        </dgm:presLayoutVars>
      </dgm:prSet>
      <dgm:spPr/>
    </dgm:pt>
    <dgm:pt modelId="{7B6FDC58-799C-4502-A19A-394C49943B21}" type="pres">
      <dgm:prSet presAssocID="{673B72D5-8BE4-4D3D-A03F-166A0DB3BDEA}" presName="rootConnector1" presStyleLbl="asst0" presStyleIdx="0" presStyleCnt="0"/>
      <dgm:spPr/>
    </dgm:pt>
    <dgm:pt modelId="{7319C745-6957-4D4F-9CC4-B00A1C17427C}" type="pres">
      <dgm:prSet presAssocID="{673B72D5-8BE4-4D3D-A03F-166A0DB3BDEA}" presName="hierChild2" presStyleCnt="0"/>
      <dgm:spPr/>
    </dgm:pt>
    <dgm:pt modelId="{136F9BE8-31BB-4B07-B65A-3139B4B61A11}" type="pres">
      <dgm:prSet presAssocID="{A0320282-AF48-46D6-9280-D67439DFE81F}" presName="Name37" presStyleLbl="parChTrans1D2" presStyleIdx="0" presStyleCnt="4"/>
      <dgm:spPr/>
    </dgm:pt>
    <dgm:pt modelId="{1FE5C8F8-819E-4514-B086-9B4EE46EBE4B}" type="pres">
      <dgm:prSet presAssocID="{03E160D0-5D16-4200-B258-A9C6BD903119}" presName="hierRoot2" presStyleCnt="0">
        <dgm:presLayoutVars>
          <dgm:hierBranch val="init"/>
        </dgm:presLayoutVars>
      </dgm:prSet>
      <dgm:spPr/>
    </dgm:pt>
    <dgm:pt modelId="{775B65D9-E097-4959-8E5B-CBEF0C31C614}" type="pres">
      <dgm:prSet presAssocID="{03E160D0-5D16-4200-B258-A9C6BD903119}" presName="rootComposite" presStyleCnt="0"/>
      <dgm:spPr/>
    </dgm:pt>
    <dgm:pt modelId="{494B0A0F-5EB4-43CC-9313-CCCB64309E4E}" type="pres">
      <dgm:prSet presAssocID="{03E160D0-5D16-4200-B258-A9C6BD903119}" presName="rootText" presStyleLbl="node2" presStyleIdx="0" presStyleCnt="4">
        <dgm:presLayoutVars>
          <dgm:chPref val="3"/>
        </dgm:presLayoutVars>
      </dgm:prSet>
      <dgm:spPr/>
    </dgm:pt>
    <dgm:pt modelId="{1AF3B1B2-8490-42BC-AA4A-588FEE3A5058}" type="pres">
      <dgm:prSet presAssocID="{03E160D0-5D16-4200-B258-A9C6BD903119}" presName="rootConnector" presStyleLbl="node2" presStyleIdx="0" presStyleCnt="4"/>
      <dgm:spPr/>
    </dgm:pt>
    <dgm:pt modelId="{A6EAC5A9-B550-4CD4-BC1C-66FA17C76046}" type="pres">
      <dgm:prSet presAssocID="{03E160D0-5D16-4200-B258-A9C6BD903119}" presName="hierChild4" presStyleCnt="0"/>
      <dgm:spPr/>
    </dgm:pt>
    <dgm:pt modelId="{76DBD7D8-BBF5-4F2F-8605-C0BD0E12B3D0}" type="pres">
      <dgm:prSet presAssocID="{03E160D0-5D16-4200-B258-A9C6BD903119}" presName="hierChild5" presStyleCnt="0"/>
      <dgm:spPr/>
    </dgm:pt>
    <dgm:pt modelId="{20850D73-3F98-4394-915C-4FF74E8A2FA9}" type="pres">
      <dgm:prSet presAssocID="{FBECBDF0-259E-4CBE-AB7D-6906B5B5071E}" presName="Name37" presStyleLbl="parChTrans1D2" presStyleIdx="1" presStyleCnt="4"/>
      <dgm:spPr/>
    </dgm:pt>
    <dgm:pt modelId="{7A5606D5-9F76-4B91-8E38-6A4518B5A5E7}" type="pres">
      <dgm:prSet presAssocID="{C0EDB9B7-F381-454C-84F5-199F37C462DF}" presName="hierRoot2" presStyleCnt="0">
        <dgm:presLayoutVars>
          <dgm:hierBranch val="init"/>
        </dgm:presLayoutVars>
      </dgm:prSet>
      <dgm:spPr/>
    </dgm:pt>
    <dgm:pt modelId="{91CED867-48EC-455C-BAD7-C3A05641489C}" type="pres">
      <dgm:prSet presAssocID="{C0EDB9B7-F381-454C-84F5-199F37C462DF}" presName="rootComposite" presStyleCnt="0"/>
      <dgm:spPr/>
    </dgm:pt>
    <dgm:pt modelId="{16E4D077-512E-4D5E-9351-BC0FBBF698D4}" type="pres">
      <dgm:prSet presAssocID="{C0EDB9B7-F381-454C-84F5-199F37C462DF}" presName="rootText" presStyleLbl="node2" presStyleIdx="1" presStyleCnt="4">
        <dgm:presLayoutVars>
          <dgm:chPref val="3"/>
        </dgm:presLayoutVars>
      </dgm:prSet>
      <dgm:spPr/>
    </dgm:pt>
    <dgm:pt modelId="{7EC55825-CD47-4AAB-BCCC-168670A1D934}" type="pres">
      <dgm:prSet presAssocID="{C0EDB9B7-F381-454C-84F5-199F37C462DF}" presName="rootConnector" presStyleLbl="node2" presStyleIdx="1" presStyleCnt="4"/>
      <dgm:spPr/>
    </dgm:pt>
    <dgm:pt modelId="{A9502FC8-93A6-4DA2-BE03-F0785F20B4FD}" type="pres">
      <dgm:prSet presAssocID="{C0EDB9B7-F381-454C-84F5-199F37C462DF}" presName="hierChild4" presStyleCnt="0"/>
      <dgm:spPr/>
    </dgm:pt>
    <dgm:pt modelId="{7461692A-C71F-40B6-92B6-B7EBBC9184EE}" type="pres">
      <dgm:prSet presAssocID="{C0EDB9B7-F381-454C-84F5-199F37C462DF}" presName="hierChild5" presStyleCnt="0"/>
      <dgm:spPr/>
    </dgm:pt>
    <dgm:pt modelId="{6CF475F2-C71F-4B9F-A84C-A28C0E60CA1F}" type="pres">
      <dgm:prSet presAssocID="{A1361808-832D-4FA8-9817-BED4DECB5FA8}" presName="Name37" presStyleLbl="parChTrans1D2" presStyleIdx="2" presStyleCnt="4"/>
      <dgm:spPr/>
    </dgm:pt>
    <dgm:pt modelId="{74EFAD0E-7944-46BC-A7D4-AD4DECA42286}" type="pres">
      <dgm:prSet presAssocID="{5A5200E4-182D-490F-89D9-705ED23534F5}" presName="hierRoot2" presStyleCnt="0">
        <dgm:presLayoutVars>
          <dgm:hierBranch val="init"/>
        </dgm:presLayoutVars>
      </dgm:prSet>
      <dgm:spPr/>
    </dgm:pt>
    <dgm:pt modelId="{BEE88192-72F5-430C-9E65-C32E60A5FA5A}" type="pres">
      <dgm:prSet presAssocID="{5A5200E4-182D-490F-89D9-705ED23534F5}" presName="rootComposite" presStyleCnt="0"/>
      <dgm:spPr/>
    </dgm:pt>
    <dgm:pt modelId="{B4AF44DC-7BDA-4679-AB35-C2945B9EB2EC}" type="pres">
      <dgm:prSet presAssocID="{5A5200E4-182D-490F-89D9-705ED23534F5}" presName="rootText" presStyleLbl="node2" presStyleIdx="2" presStyleCnt="4" custLinFactNeighborX="1723">
        <dgm:presLayoutVars>
          <dgm:chPref val="3"/>
        </dgm:presLayoutVars>
      </dgm:prSet>
      <dgm:spPr/>
    </dgm:pt>
    <dgm:pt modelId="{A5F4B525-935B-4D91-84CD-3175A08055D2}" type="pres">
      <dgm:prSet presAssocID="{5A5200E4-182D-490F-89D9-705ED23534F5}" presName="rootConnector" presStyleLbl="node2" presStyleIdx="2" presStyleCnt="4"/>
      <dgm:spPr/>
    </dgm:pt>
    <dgm:pt modelId="{8F529875-BABC-4746-A485-D8311D2BB0C6}" type="pres">
      <dgm:prSet presAssocID="{5A5200E4-182D-490F-89D9-705ED23534F5}" presName="hierChild4" presStyleCnt="0"/>
      <dgm:spPr/>
    </dgm:pt>
    <dgm:pt modelId="{C089FF8E-E15F-4B4A-A497-8066BD60BC61}" type="pres">
      <dgm:prSet presAssocID="{5A5200E4-182D-490F-89D9-705ED23534F5}" presName="hierChild5" presStyleCnt="0"/>
      <dgm:spPr/>
    </dgm:pt>
    <dgm:pt modelId="{78E1CD79-575A-4A46-9081-ECD7244C1D21}" type="pres">
      <dgm:prSet presAssocID="{6512359E-896B-4B5E-8F5A-D1FFF2C43473}" presName="Name37" presStyleLbl="parChTrans1D2" presStyleIdx="3" presStyleCnt="4"/>
      <dgm:spPr/>
    </dgm:pt>
    <dgm:pt modelId="{8AE4D2D0-5139-4978-AFDB-841D6CF75C22}" type="pres">
      <dgm:prSet presAssocID="{F0B6902C-5DB0-42CC-9124-5B2BC420EE22}" presName="hierRoot2" presStyleCnt="0">
        <dgm:presLayoutVars>
          <dgm:hierBranch val="init"/>
        </dgm:presLayoutVars>
      </dgm:prSet>
      <dgm:spPr/>
    </dgm:pt>
    <dgm:pt modelId="{90C66BB1-0B90-45CA-9F0C-16C32E7BD5D9}" type="pres">
      <dgm:prSet presAssocID="{F0B6902C-5DB0-42CC-9124-5B2BC420EE22}" presName="rootComposite" presStyleCnt="0"/>
      <dgm:spPr/>
    </dgm:pt>
    <dgm:pt modelId="{1475D3C3-AE7F-4554-BF0F-F1D9E286992F}" type="pres">
      <dgm:prSet presAssocID="{F0B6902C-5DB0-42CC-9124-5B2BC420EE22}" presName="rootText" presStyleLbl="node2" presStyleIdx="3" presStyleCnt="4">
        <dgm:presLayoutVars>
          <dgm:chPref val="3"/>
        </dgm:presLayoutVars>
      </dgm:prSet>
      <dgm:spPr/>
    </dgm:pt>
    <dgm:pt modelId="{6B48F3D6-C29C-450B-B5CD-1A8C0FE2F46A}" type="pres">
      <dgm:prSet presAssocID="{F0B6902C-5DB0-42CC-9124-5B2BC420EE22}" presName="rootConnector" presStyleLbl="node2" presStyleIdx="3" presStyleCnt="4"/>
      <dgm:spPr/>
    </dgm:pt>
    <dgm:pt modelId="{FFA358EC-C89F-464D-B077-9A4DBA0433AE}" type="pres">
      <dgm:prSet presAssocID="{F0B6902C-5DB0-42CC-9124-5B2BC420EE22}" presName="hierChild4" presStyleCnt="0"/>
      <dgm:spPr/>
    </dgm:pt>
    <dgm:pt modelId="{30388ACE-4651-495A-A38A-1F58AC153F4B}" type="pres">
      <dgm:prSet presAssocID="{F0B6902C-5DB0-42CC-9124-5B2BC420EE22}" presName="hierChild5" presStyleCnt="0"/>
      <dgm:spPr/>
    </dgm:pt>
    <dgm:pt modelId="{5EA53D65-3310-4520-B48F-0CF34DFD532B}" type="pres">
      <dgm:prSet presAssocID="{673B72D5-8BE4-4D3D-A03F-166A0DB3BDEA}" presName="hierChild3" presStyleCnt="0"/>
      <dgm:spPr/>
    </dgm:pt>
  </dgm:ptLst>
  <dgm:cxnLst>
    <dgm:cxn modelId="{2B524D06-7672-4746-BEA9-18BCC6594CED}" type="presOf" srcId="{C0EDB9B7-F381-454C-84F5-199F37C462DF}" destId="{16E4D077-512E-4D5E-9351-BC0FBBF698D4}" srcOrd="0" destOrd="0" presId="urn:microsoft.com/office/officeart/2005/8/layout/orgChart1"/>
    <dgm:cxn modelId="{C4ACC60A-109E-41D5-8A5F-FFAAEFD74870}" srcId="{673B72D5-8BE4-4D3D-A03F-166A0DB3BDEA}" destId="{03E160D0-5D16-4200-B258-A9C6BD903119}" srcOrd="0" destOrd="0" parTransId="{A0320282-AF48-46D6-9280-D67439DFE81F}" sibTransId="{AB7AD0D0-C1A7-49D7-93DD-9F833F74B76C}"/>
    <dgm:cxn modelId="{E121600F-AF87-4D25-9125-5E6DCE52AE75}" type="presOf" srcId="{FBECBDF0-259E-4CBE-AB7D-6906B5B5071E}" destId="{20850D73-3F98-4394-915C-4FF74E8A2FA9}" srcOrd="0" destOrd="0" presId="urn:microsoft.com/office/officeart/2005/8/layout/orgChart1"/>
    <dgm:cxn modelId="{2B02A210-2E16-4007-9899-1A89BD44C059}" type="presOf" srcId="{03E160D0-5D16-4200-B258-A9C6BD903119}" destId="{1AF3B1B2-8490-42BC-AA4A-588FEE3A5058}" srcOrd="1" destOrd="0" presId="urn:microsoft.com/office/officeart/2005/8/layout/orgChart1"/>
    <dgm:cxn modelId="{FE930C1F-741B-411A-8C4B-9363E9EE4561}" type="presOf" srcId="{6512359E-896B-4B5E-8F5A-D1FFF2C43473}" destId="{78E1CD79-575A-4A46-9081-ECD7244C1D21}" srcOrd="0" destOrd="0" presId="urn:microsoft.com/office/officeart/2005/8/layout/orgChart1"/>
    <dgm:cxn modelId="{F73A3122-FC08-4326-8A56-863CF53E9007}" srcId="{673B72D5-8BE4-4D3D-A03F-166A0DB3BDEA}" destId="{F0B6902C-5DB0-42CC-9124-5B2BC420EE22}" srcOrd="3" destOrd="0" parTransId="{6512359E-896B-4B5E-8F5A-D1FFF2C43473}" sibTransId="{5F8E600F-8EC2-4EBC-A6C3-DA1343E2286E}"/>
    <dgm:cxn modelId="{4CF40838-7242-44D6-9287-D312415D64AB}" srcId="{673B72D5-8BE4-4D3D-A03F-166A0DB3BDEA}" destId="{5A5200E4-182D-490F-89D9-705ED23534F5}" srcOrd="2" destOrd="0" parTransId="{A1361808-832D-4FA8-9817-BED4DECB5FA8}" sibTransId="{F0C654A9-F683-4662-A1F6-78532EABD21A}"/>
    <dgm:cxn modelId="{5A674E5F-B189-49C7-91DF-45E5841F71AA}" type="presOf" srcId="{5A5200E4-182D-490F-89D9-705ED23534F5}" destId="{A5F4B525-935B-4D91-84CD-3175A08055D2}" srcOrd="1" destOrd="0" presId="urn:microsoft.com/office/officeart/2005/8/layout/orgChart1"/>
    <dgm:cxn modelId="{E71B226A-4C97-4CDA-BE8E-7B27314DAC70}" type="presOf" srcId="{673B72D5-8BE4-4D3D-A03F-166A0DB3BDEA}" destId="{74630654-FBE9-43BB-B436-904A4B3F4060}" srcOrd="0" destOrd="0" presId="urn:microsoft.com/office/officeart/2005/8/layout/orgChart1"/>
    <dgm:cxn modelId="{6C7A474D-1309-4C68-919C-B5BD2C518C3A}" type="presOf" srcId="{3F9CF572-72A0-4250-995F-8777128CCCCB}" destId="{243AE4D5-6FD4-451F-AB31-BAEDE11EED54}" srcOrd="0" destOrd="0" presId="urn:microsoft.com/office/officeart/2005/8/layout/orgChart1"/>
    <dgm:cxn modelId="{6E2DA56E-E08B-43B6-B8A2-133783C81BF7}" srcId="{3F9CF572-72A0-4250-995F-8777128CCCCB}" destId="{673B72D5-8BE4-4D3D-A03F-166A0DB3BDEA}" srcOrd="0" destOrd="0" parTransId="{F22D4D49-2E05-45CA-B27F-845695BF7B67}" sibTransId="{F5F8E8B6-5B09-4E78-8F86-8599CF8569C4}"/>
    <dgm:cxn modelId="{F7B8C37D-CDE6-4DAC-8236-802C07D76CC9}" type="presOf" srcId="{A1361808-832D-4FA8-9817-BED4DECB5FA8}" destId="{6CF475F2-C71F-4B9F-A84C-A28C0E60CA1F}" srcOrd="0" destOrd="0" presId="urn:microsoft.com/office/officeart/2005/8/layout/orgChart1"/>
    <dgm:cxn modelId="{A4C34F91-FFE9-4520-8524-83E020D317DF}" type="presOf" srcId="{03E160D0-5D16-4200-B258-A9C6BD903119}" destId="{494B0A0F-5EB4-43CC-9313-CCCB64309E4E}" srcOrd="0" destOrd="0" presId="urn:microsoft.com/office/officeart/2005/8/layout/orgChart1"/>
    <dgm:cxn modelId="{0B45B0D4-76FC-4FCD-A7B4-3F5F1FC55769}" type="presOf" srcId="{F0B6902C-5DB0-42CC-9124-5B2BC420EE22}" destId="{6B48F3D6-C29C-450B-B5CD-1A8C0FE2F46A}" srcOrd="1" destOrd="0" presId="urn:microsoft.com/office/officeart/2005/8/layout/orgChart1"/>
    <dgm:cxn modelId="{987752DF-3CA3-431C-8394-514E2C415932}" type="presOf" srcId="{F0B6902C-5DB0-42CC-9124-5B2BC420EE22}" destId="{1475D3C3-AE7F-4554-BF0F-F1D9E286992F}" srcOrd="0" destOrd="0" presId="urn:microsoft.com/office/officeart/2005/8/layout/orgChart1"/>
    <dgm:cxn modelId="{DEEDD0E4-770E-4920-9D59-738551FA5D06}" type="presOf" srcId="{673B72D5-8BE4-4D3D-A03F-166A0DB3BDEA}" destId="{7B6FDC58-799C-4502-A19A-394C49943B21}" srcOrd="1" destOrd="0" presId="urn:microsoft.com/office/officeart/2005/8/layout/orgChart1"/>
    <dgm:cxn modelId="{6833D8E4-4142-4E08-BBC6-C1F2FB192D03}" type="presOf" srcId="{A0320282-AF48-46D6-9280-D67439DFE81F}" destId="{136F9BE8-31BB-4B07-B65A-3139B4B61A11}" srcOrd="0" destOrd="0" presId="urn:microsoft.com/office/officeart/2005/8/layout/orgChart1"/>
    <dgm:cxn modelId="{F46F38FC-CECA-47E8-A692-8C79DD5360A3}" type="presOf" srcId="{C0EDB9B7-F381-454C-84F5-199F37C462DF}" destId="{7EC55825-CD47-4AAB-BCCC-168670A1D934}" srcOrd="1" destOrd="0" presId="urn:microsoft.com/office/officeart/2005/8/layout/orgChart1"/>
    <dgm:cxn modelId="{83A5BCFD-C348-4D9A-B582-2297C0CDEC0C}" srcId="{673B72D5-8BE4-4D3D-A03F-166A0DB3BDEA}" destId="{C0EDB9B7-F381-454C-84F5-199F37C462DF}" srcOrd="1" destOrd="0" parTransId="{FBECBDF0-259E-4CBE-AB7D-6906B5B5071E}" sibTransId="{19937E76-E407-45B8-8E56-3F6EA4023B38}"/>
    <dgm:cxn modelId="{B64F92FE-05AD-47C8-8D46-AE5D2141EC24}" type="presOf" srcId="{5A5200E4-182D-490F-89D9-705ED23534F5}" destId="{B4AF44DC-7BDA-4679-AB35-C2945B9EB2EC}" srcOrd="0" destOrd="0" presId="urn:microsoft.com/office/officeart/2005/8/layout/orgChart1"/>
    <dgm:cxn modelId="{612715D3-7955-4B11-82AC-CC1FCF808DAC}" type="presParOf" srcId="{243AE4D5-6FD4-451F-AB31-BAEDE11EED54}" destId="{BE9893F2-395B-414F-A636-0A6D313A1A82}" srcOrd="0" destOrd="0" presId="urn:microsoft.com/office/officeart/2005/8/layout/orgChart1"/>
    <dgm:cxn modelId="{B3B17A9E-A47D-4DD3-B490-B6C6E0693249}" type="presParOf" srcId="{BE9893F2-395B-414F-A636-0A6D313A1A82}" destId="{97FC01D7-5C17-4794-A38A-8635766BC64A}" srcOrd="0" destOrd="0" presId="urn:microsoft.com/office/officeart/2005/8/layout/orgChart1"/>
    <dgm:cxn modelId="{3222B77B-2FD7-4EC8-ACB4-77F2C670ADC7}" type="presParOf" srcId="{97FC01D7-5C17-4794-A38A-8635766BC64A}" destId="{74630654-FBE9-43BB-B436-904A4B3F4060}" srcOrd="0" destOrd="0" presId="urn:microsoft.com/office/officeart/2005/8/layout/orgChart1"/>
    <dgm:cxn modelId="{B807B827-6E62-4DC7-823D-6DD5DDF5EA6A}" type="presParOf" srcId="{97FC01D7-5C17-4794-A38A-8635766BC64A}" destId="{7B6FDC58-799C-4502-A19A-394C49943B21}" srcOrd="1" destOrd="0" presId="urn:microsoft.com/office/officeart/2005/8/layout/orgChart1"/>
    <dgm:cxn modelId="{ABBD6278-78E1-4A4E-867A-EB1EAE853582}" type="presParOf" srcId="{BE9893F2-395B-414F-A636-0A6D313A1A82}" destId="{7319C745-6957-4D4F-9CC4-B00A1C17427C}" srcOrd="1" destOrd="0" presId="urn:microsoft.com/office/officeart/2005/8/layout/orgChart1"/>
    <dgm:cxn modelId="{BB27EA5F-0DCA-4FF0-B2FF-258987495536}" type="presParOf" srcId="{7319C745-6957-4D4F-9CC4-B00A1C17427C}" destId="{136F9BE8-31BB-4B07-B65A-3139B4B61A11}" srcOrd="0" destOrd="0" presId="urn:microsoft.com/office/officeart/2005/8/layout/orgChart1"/>
    <dgm:cxn modelId="{D9C66DCF-874F-46BD-8262-D3310F88744D}" type="presParOf" srcId="{7319C745-6957-4D4F-9CC4-B00A1C17427C}" destId="{1FE5C8F8-819E-4514-B086-9B4EE46EBE4B}" srcOrd="1" destOrd="0" presId="urn:microsoft.com/office/officeart/2005/8/layout/orgChart1"/>
    <dgm:cxn modelId="{3CBBFC28-7FE1-4539-8A7D-BC9FA0B459D9}" type="presParOf" srcId="{1FE5C8F8-819E-4514-B086-9B4EE46EBE4B}" destId="{775B65D9-E097-4959-8E5B-CBEF0C31C614}" srcOrd="0" destOrd="0" presId="urn:microsoft.com/office/officeart/2005/8/layout/orgChart1"/>
    <dgm:cxn modelId="{9C854291-1602-473D-9B2A-17952E13B518}" type="presParOf" srcId="{775B65D9-E097-4959-8E5B-CBEF0C31C614}" destId="{494B0A0F-5EB4-43CC-9313-CCCB64309E4E}" srcOrd="0" destOrd="0" presId="urn:microsoft.com/office/officeart/2005/8/layout/orgChart1"/>
    <dgm:cxn modelId="{B56AADF0-8C69-4BA5-AD44-A0AB98E2F728}" type="presParOf" srcId="{775B65D9-E097-4959-8E5B-CBEF0C31C614}" destId="{1AF3B1B2-8490-42BC-AA4A-588FEE3A5058}" srcOrd="1" destOrd="0" presId="urn:microsoft.com/office/officeart/2005/8/layout/orgChart1"/>
    <dgm:cxn modelId="{1FDB4B97-8654-45A5-9E80-DF8741D1F387}" type="presParOf" srcId="{1FE5C8F8-819E-4514-B086-9B4EE46EBE4B}" destId="{A6EAC5A9-B550-4CD4-BC1C-66FA17C76046}" srcOrd="1" destOrd="0" presId="urn:microsoft.com/office/officeart/2005/8/layout/orgChart1"/>
    <dgm:cxn modelId="{9A4FC062-2E8B-4A7C-9C91-CD20DC418075}" type="presParOf" srcId="{1FE5C8F8-819E-4514-B086-9B4EE46EBE4B}" destId="{76DBD7D8-BBF5-4F2F-8605-C0BD0E12B3D0}" srcOrd="2" destOrd="0" presId="urn:microsoft.com/office/officeart/2005/8/layout/orgChart1"/>
    <dgm:cxn modelId="{CB3D09E1-C3EC-4D6C-9000-89D8FF78CC5E}" type="presParOf" srcId="{7319C745-6957-4D4F-9CC4-B00A1C17427C}" destId="{20850D73-3F98-4394-915C-4FF74E8A2FA9}" srcOrd="2" destOrd="0" presId="urn:microsoft.com/office/officeart/2005/8/layout/orgChart1"/>
    <dgm:cxn modelId="{9862CCF0-5F0C-4549-8FC0-B562DE0222DB}" type="presParOf" srcId="{7319C745-6957-4D4F-9CC4-B00A1C17427C}" destId="{7A5606D5-9F76-4B91-8E38-6A4518B5A5E7}" srcOrd="3" destOrd="0" presId="urn:microsoft.com/office/officeart/2005/8/layout/orgChart1"/>
    <dgm:cxn modelId="{D5B19518-82A4-403B-BEBD-F5D0DAE3CCF0}" type="presParOf" srcId="{7A5606D5-9F76-4B91-8E38-6A4518B5A5E7}" destId="{91CED867-48EC-455C-BAD7-C3A05641489C}" srcOrd="0" destOrd="0" presId="urn:microsoft.com/office/officeart/2005/8/layout/orgChart1"/>
    <dgm:cxn modelId="{4EBBD4D0-1D08-4931-B8A9-489A87C6F4AB}" type="presParOf" srcId="{91CED867-48EC-455C-BAD7-C3A05641489C}" destId="{16E4D077-512E-4D5E-9351-BC0FBBF698D4}" srcOrd="0" destOrd="0" presId="urn:microsoft.com/office/officeart/2005/8/layout/orgChart1"/>
    <dgm:cxn modelId="{CBE86D2F-9B18-4B2A-A879-C8917BDCF6E3}" type="presParOf" srcId="{91CED867-48EC-455C-BAD7-C3A05641489C}" destId="{7EC55825-CD47-4AAB-BCCC-168670A1D934}" srcOrd="1" destOrd="0" presId="urn:microsoft.com/office/officeart/2005/8/layout/orgChart1"/>
    <dgm:cxn modelId="{875882BA-F96D-4CCB-8ABD-727340D21361}" type="presParOf" srcId="{7A5606D5-9F76-4B91-8E38-6A4518B5A5E7}" destId="{A9502FC8-93A6-4DA2-BE03-F0785F20B4FD}" srcOrd="1" destOrd="0" presId="urn:microsoft.com/office/officeart/2005/8/layout/orgChart1"/>
    <dgm:cxn modelId="{3371CCD1-A451-4202-B410-08DE1493CD8C}" type="presParOf" srcId="{7A5606D5-9F76-4B91-8E38-6A4518B5A5E7}" destId="{7461692A-C71F-40B6-92B6-B7EBBC9184EE}" srcOrd="2" destOrd="0" presId="urn:microsoft.com/office/officeart/2005/8/layout/orgChart1"/>
    <dgm:cxn modelId="{CBBE138B-6FCF-4CBD-BB98-1A341DF0F99F}" type="presParOf" srcId="{7319C745-6957-4D4F-9CC4-B00A1C17427C}" destId="{6CF475F2-C71F-4B9F-A84C-A28C0E60CA1F}" srcOrd="4" destOrd="0" presId="urn:microsoft.com/office/officeart/2005/8/layout/orgChart1"/>
    <dgm:cxn modelId="{5143D522-FF04-4B2E-9910-1AD2B78142F6}" type="presParOf" srcId="{7319C745-6957-4D4F-9CC4-B00A1C17427C}" destId="{74EFAD0E-7944-46BC-A7D4-AD4DECA42286}" srcOrd="5" destOrd="0" presId="urn:microsoft.com/office/officeart/2005/8/layout/orgChart1"/>
    <dgm:cxn modelId="{AA76DA84-28C5-4DED-B507-065B5A014521}" type="presParOf" srcId="{74EFAD0E-7944-46BC-A7D4-AD4DECA42286}" destId="{BEE88192-72F5-430C-9E65-C32E60A5FA5A}" srcOrd="0" destOrd="0" presId="urn:microsoft.com/office/officeart/2005/8/layout/orgChart1"/>
    <dgm:cxn modelId="{21A6D10D-007E-4470-B766-BC55FD3772E8}" type="presParOf" srcId="{BEE88192-72F5-430C-9E65-C32E60A5FA5A}" destId="{B4AF44DC-7BDA-4679-AB35-C2945B9EB2EC}" srcOrd="0" destOrd="0" presId="urn:microsoft.com/office/officeart/2005/8/layout/orgChart1"/>
    <dgm:cxn modelId="{8EC8D64F-AA26-4CED-BD19-7A665B5951A1}" type="presParOf" srcId="{BEE88192-72F5-430C-9E65-C32E60A5FA5A}" destId="{A5F4B525-935B-4D91-84CD-3175A08055D2}" srcOrd="1" destOrd="0" presId="urn:microsoft.com/office/officeart/2005/8/layout/orgChart1"/>
    <dgm:cxn modelId="{B94BB8D7-F88F-473F-BCD7-CCD79507D687}" type="presParOf" srcId="{74EFAD0E-7944-46BC-A7D4-AD4DECA42286}" destId="{8F529875-BABC-4746-A485-D8311D2BB0C6}" srcOrd="1" destOrd="0" presId="urn:microsoft.com/office/officeart/2005/8/layout/orgChart1"/>
    <dgm:cxn modelId="{E639DD6C-6510-4DDC-A9A6-5069899CF419}" type="presParOf" srcId="{74EFAD0E-7944-46BC-A7D4-AD4DECA42286}" destId="{C089FF8E-E15F-4B4A-A497-8066BD60BC61}" srcOrd="2" destOrd="0" presId="urn:microsoft.com/office/officeart/2005/8/layout/orgChart1"/>
    <dgm:cxn modelId="{5E6940A9-9F81-494E-BE03-2DE6F14A1581}" type="presParOf" srcId="{7319C745-6957-4D4F-9CC4-B00A1C17427C}" destId="{78E1CD79-575A-4A46-9081-ECD7244C1D21}" srcOrd="6" destOrd="0" presId="urn:microsoft.com/office/officeart/2005/8/layout/orgChart1"/>
    <dgm:cxn modelId="{CE1DA07A-7801-4A5A-8B38-F80774F761A5}" type="presParOf" srcId="{7319C745-6957-4D4F-9CC4-B00A1C17427C}" destId="{8AE4D2D0-5139-4978-AFDB-841D6CF75C22}" srcOrd="7" destOrd="0" presId="urn:microsoft.com/office/officeart/2005/8/layout/orgChart1"/>
    <dgm:cxn modelId="{D94765CD-C4C6-46AA-B86C-211AA37D2D3D}" type="presParOf" srcId="{8AE4D2D0-5139-4978-AFDB-841D6CF75C22}" destId="{90C66BB1-0B90-45CA-9F0C-16C32E7BD5D9}" srcOrd="0" destOrd="0" presId="urn:microsoft.com/office/officeart/2005/8/layout/orgChart1"/>
    <dgm:cxn modelId="{01C413C3-4ACA-47FC-A553-5F052D9A801D}" type="presParOf" srcId="{90C66BB1-0B90-45CA-9F0C-16C32E7BD5D9}" destId="{1475D3C3-AE7F-4554-BF0F-F1D9E286992F}" srcOrd="0" destOrd="0" presId="urn:microsoft.com/office/officeart/2005/8/layout/orgChart1"/>
    <dgm:cxn modelId="{34D935D0-4330-45AC-9463-5BCC7B55F2BE}" type="presParOf" srcId="{90C66BB1-0B90-45CA-9F0C-16C32E7BD5D9}" destId="{6B48F3D6-C29C-450B-B5CD-1A8C0FE2F46A}" srcOrd="1" destOrd="0" presId="urn:microsoft.com/office/officeart/2005/8/layout/orgChart1"/>
    <dgm:cxn modelId="{BA82CF99-42E7-477B-8BED-737158B3563D}" type="presParOf" srcId="{8AE4D2D0-5139-4978-AFDB-841D6CF75C22}" destId="{FFA358EC-C89F-464D-B077-9A4DBA0433AE}" srcOrd="1" destOrd="0" presId="urn:microsoft.com/office/officeart/2005/8/layout/orgChart1"/>
    <dgm:cxn modelId="{C9FBBC0C-D8FA-4E23-8B02-07FA1B85F95F}" type="presParOf" srcId="{8AE4D2D0-5139-4978-AFDB-841D6CF75C22}" destId="{30388ACE-4651-495A-A38A-1F58AC153F4B}" srcOrd="2" destOrd="0" presId="urn:microsoft.com/office/officeart/2005/8/layout/orgChart1"/>
    <dgm:cxn modelId="{7110C43C-B07D-4959-A755-E5D33566EB22}" type="presParOf" srcId="{BE9893F2-395B-414F-A636-0A6D313A1A82}" destId="{5EA53D65-3310-4520-B48F-0CF34DFD532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9A2B8A-838D-4DE4-8882-FE040209132C}">
      <dsp:nvSpPr>
        <dsp:cNvPr id="0" name=""/>
        <dsp:cNvSpPr/>
      </dsp:nvSpPr>
      <dsp:spPr>
        <a:xfrm>
          <a:off x="-6226774" y="-952581"/>
          <a:ext cx="7412035" cy="7412035"/>
        </a:xfrm>
        <a:prstGeom prst="blockArc">
          <a:avLst>
            <a:gd name="adj1" fmla="val 18900000"/>
            <a:gd name="adj2" fmla="val 2700000"/>
            <a:gd name="adj3" fmla="val 291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5E160B-BA78-426D-B19D-57F83CF7DEC9}">
      <dsp:nvSpPr>
        <dsp:cNvPr id="0" name=""/>
        <dsp:cNvSpPr/>
      </dsp:nvSpPr>
      <dsp:spPr>
        <a:xfrm>
          <a:off x="517868" y="344069"/>
          <a:ext cx="9723380" cy="688579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65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1. TỔNG QUAN NGHIÊN CỨU</a:t>
          </a:r>
          <a:endParaRPr lang="vi-VN" sz="2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17868" y="344069"/>
        <a:ext cx="9723380" cy="688579"/>
      </dsp:txXfrm>
    </dsp:sp>
    <dsp:sp modelId="{C74120CF-3E8F-48E7-B0E1-64CBCDECF04F}">
      <dsp:nvSpPr>
        <dsp:cNvPr id="0" name=""/>
        <dsp:cNvSpPr/>
      </dsp:nvSpPr>
      <dsp:spPr>
        <a:xfrm>
          <a:off x="169395" y="277526"/>
          <a:ext cx="860724" cy="860724"/>
        </a:xfrm>
        <a:prstGeom prst="ellipse">
          <a:avLst/>
        </a:prstGeom>
        <a:solidFill>
          <a:schemeClr val="accent5">
            <a:lumMod val="20000"/>
            <a:lumOff val="8000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501570DF-6EFC-4B04-ACBC-DCB4EFE1E156}">
      <dsp:nvSpPr>
        <dsp:cNvPr id="0" name=""/>
        <dsp:cNvSpPr/>
      </dsp:nvSpPr>
      <dsp:spPr>
        <a:xfrm>
          <a:off x="1011284" y="1376607"/>
          <a:ext cx="9229964" cy="688579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65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2. CƠ SỞ LÝ THUYẾT VA CÔNG NGHỆ SỬ DỤNG</a:t>
          </a:r>
          <a:endParaRPr lang="vi-VN" sz="2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11284" y="1376607"/>
        <a:ext cx="9229964" cy="688579"/>
      </dsp:txXfrm>
    </dsp:sp>
    <dsp:sp modelId="{F4B488AE-798F-4122-9720-DD45DCAD577F}">
      <dsp:nvSpPr>
        <dsp:cNvPr id="0" name=""/>
        <dsp:cNvSpPr/>
      </dsp:nvSpPr>
      <dsp:spPr>
        <a:xfrm>
          <a:off x="621866" y="1382555"/>
          <a:ext cx="860724" cy="860724"/>
        </a:xfrm>
        <a:prstGeom prst="ellipse">
          <a:avLst/>
        </a:prstGeom>
        <a:solidFill>
          <a:schemeClr val="accent5">
            <a:lumMod val="40000"/>
            <a:lumOff val="6000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191081C5-9B73-4BCD-8635-6DA3CDCD1A60}">
      <dsp:nvSpPr>
        <dsp:cNvPr id="0" name=""/>
        <dsp:cNvSpPr/>
      </dsp:nvSpPr>
      <dsp:spPr>
        <a:xfrm>
          <a:off x="1162723" y="2409146"/>
          <a:ext cx="9078525" cy="688579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65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3. HIỆN THỰC HOÁ NGHIÊN CỨU</a:t>
          </a:r>
          <a:endParaRPr lang="vi-VN" sz="2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162723" y="2409146"/>
        <a:ext cx="9078525" cy="688579"/>
      </dsp:txXfrm>
    </dsp:sp>
    <dsp:sp modelId="{45CC6384-6E05-4A63-A43E-1E5BF2030F61}">
      <dsp:nvSpPr>
        <dsp:cNvPr id="0" name=""/>
        <dsp:cNvSpPr/>
      </dsp:nvSpPr>
      <dsp:spPr>
        <a:xfrm>
          <a:off x="773305" y="2415093"/>
          <a:ext cx="860724" cy="860724"/>
        </a:xfrm>
        <a:prstGeom prst="ellipse">
          <a:avLst/>
        </a:prstGeom>
        <a:solidFill>
          <a:schemeClr val="accent5">
            <a:lumMod val="60000"/>
            <a:lumOff val="4000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A421032F-0E51-449C-B5A6-51C4EB98BED9}">
      <dsp:nvSpPr>
        <dsp:cNvPr id="0" name=""/>
        <dsp:cNvSpPr/>
      </dsp:nvSpPr>
      <dsp:spPr>
        <a:xfrm>
          <a:off x="1011284" y="3441684"/>
          <a:ext cx="9229964" cy="688579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65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4. KẾT QUẢ NGHIÊN CỨU</a:t>
          </a:r>
          <a:endParaRPr lang="vi-VN" sz="2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011284" y="3441684"/>
        <a:ext cx="9229964" cy="688579"/>
      </dsp:txXfrm>
    </dsp:sp>
    <dsp:sp modelId="{C6F07FA2-487E-4B1D-B9E3-400B22230882}">
      <dsp:nvSpPr>
        <dsp:cNvPr id="0" name=""/>
        <dsp:cNvSpPr/>
      </dsp:nvSpPr>
      <dsp:spPr>
        <a:xfrm>
          <a:off x="580922" y="3355612"/>
          <a:ext cx="860724" cy="860724"/>
        </a:xfrm>
        <a:prstGeom prst="ellipse">
          <a:avLst/>
        </a:prstGeom>
        <a:solidFill>
          <a:schemeClr val="accent5">
            <a:lumMod val="7500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  <dsp:sp modelId="{1C7C8F1B-07A9-4630-8B34-22BF200C64C2}">
      <dsp:nvSpPr>
        <dsp:cNvPr id="0" name=""/>
        <dsp:cNvSpPr/>
      </dsp:nvSpPr>
      <dsp:spPr>
        <a:xfrm>
          <a:off x="517868" y="4474223"/>
          <a:ext cx="9723380" cy="688579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465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5. KẾT LUẬN VÀ HƯỚNG PHÁT TRIỂN</a:t>
          </a:r>
          <a:endParaRPr lang="vi-VN" sz="24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17868" y="4474223"/>
        <a:ext cx="9723380" cy="688579"/>
      </dsp:txXfrm>
    </dsp:sp>
    <dsp:sp modelId="{DB2CF748-6929-4CD7-9940-340A4BB9A57F}">
      <dsp:nvSpPr>
        <dsp:cNvPr id="0" name=""/>
        <dsp:cNvSpPr/>
      </dsp:nvSpPr>
      <dsp:spPr>
        <a:xfrm>
          <a:off x="87506" y="4388150"/>
          <a:ext cx="860724" cy="860724"/>
        </a:xfrm>
        <a:prstGeom prst="ellipse">
          <a:avLst/>
        </a:prstGeom>
        <a:solidFill>
          <a:schemeClr val="accent5">
            <a:lumMod val="50000"/>
          </a:schemeClr>
        </a:solidFill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E1CD79-575A-4A46-9081-ECD7244C1D21}">
      <dsp:nvSpPr>
        <dsp:cNvPr id="0" name=""/>
        <dsp:cNvSpPr/>
      </dsp:nvSpPr>
      <dsp:spPr>
        <a:xfrm>
          <a:off x="5280357" y="1903448"/>
          <a:ext cx="4135608" cy="4785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9250"/>
              </a:lnTo>
              <a:lnTo>
                <a:pt x="4135608" y="239250"/>
              </a:lnTo>
              <a:lnTo>
                <a:pt x="4135608" y="47850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475F2-C71F-4B9F-A84C-A28C0E60CA1F}">
      <dsp:nvSpPr>
        <dsp:cNvPr id="0" name=""/>
        <dsp:cNvSpPr/>
      </dsp:nvSpPr>
      <dsp:spPr>
        <a:xfrm>
          <a:off x="5280357" y="1903448"/>
          <a:ext cx="1417796" cy="4785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9250"/>
              </a:lnTo>
              <a:lnTo>
                <a:pt x="1417796" y="239250"/>
              </a:lnTo>
              <a:lnTo>
                <a:pt x="1417796" y="47850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850D73-3F98-4394-915C-4FF74E8A2FA9}">
      <dsp:nvSpPr>
        <dsp:cNvPr id="0" name=""/>
        <dsp:cNvSpPr/>
      </dsp:nvSpPr>
      <dsp:spPr>
        <a:xfrm>
          <a:off x="3901821" y="1903448"/>
          <a:ext cx="1378536" cy="478500"/>
        </a:xfrm>
        <a:custGeom>
          <a:avLst/>
          <a:gdLst/>
          <a:ahLst/>
          <a:cxnLst/>
          <a:rect l="0" t="0" r="0" b="0"/>
          <a:pathLst>
            <a:path>
              <a:moveTo>
                <a:pt x="1378536" y="0"/>
              </a:moveTo>
              <a:lnTo>
                <a:pt x="1378536" y="239250"/>
              </a:lnTo>
              <a:lnTo>
                <a:pt x="0" y="239250"/>
              </a:lnTo>
              <a:lnTo>
                <a:pt x="0" y="47850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6F9BE8-31BB-4B07-B65A-3139B4B61A11}">
      <dsp:nvSpPr>
        <dsp:cNvPr id="0" name=""/>
        <dsp:cNvSpPr/>
      </dsp:nvSpPr>
      <dsp:spPr>
        <a:xfrm>
          <a:off x="1144748" y="1903448"/>
          <a:ext cx="4135608" cy="478500"/>
        </a:xfrm>
        <a:custGeom>
          <a:avLst/>
          <a:gdLst/>
          <a:ahLst/>
          <a:cxnLst/>
          <a:rect l="0" t="0" r="0" b="0"/>
          <a:pathLst>
            <a:path>
              <a:moveTo>
                <a:pt x="4135608" y="0"/>
              </a:moveTo>
              <a:lnTo>
                <a:pt x="4135608" y="239250"/>
              </a:lnTo>
              <a:lnTo>
                <a:pt x="0" y="239250"/>
              </a:lnTo>
              <a:lnTo>
                <a:pt x="0" y="47850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630654-FBE9-43BB-B436-904A4B3F4060}">
      <dsp:nvSpPr>
        <dsp:cNvPr id="0" name=""/>
        <dsp:cNvSpPr/>
      </dsp:nvSpPr>
      <dsp:spPr>
        <a:xfrm>
          <a:off x="4141071" y="764162"/>
          <a:ext cx="2278572" cy="11392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ƯU ĐIỂM</a:t>
          </a:r>
          <a:endParaRPr lang="vi-VN" sz="27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141071" y="764162"/>
        <a:ext cx="2278572" cy="1139286"/>
      </dsp:txXfrm>
    </dsp:sp>
    <dsp:sp modelId="{494B0A0F-5EB4-43CC-9313-CCCB64309E4E}">
      <dsp:nvSpPr>
        <dsp:cNvPr id="0" name=""/>
        <dsp:cNvSpPr/>
      </dsp:nvSpPr>
      <dsp:spPr>
        <a:xfrm>
          <a:off x="5462" y="2381948"/>
          <a:ext cx="2278572" cy="11392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Giao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diện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hiện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đại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tương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thích</a:t>
          </a:r>
          <a:endParaRPr lang="vi-VN" sz="2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462" y="2381948"/>
        <a:ext cx="2278572" cy="1139286"/>
      </dsp:txXfrm>
    </dsp:sp>
    <dsp:sp modelId="{16E4D077-512E-4D5E-9351-BC0FBBF698D4}">
      <dsp:nvSpPr>
        <dsp:cNvPr id="0" name=""/>
        <dsp:cNvSpPr/>
      </dsp:nvSpPr>
      <dsp:spPr>
        <a:xfrm>
          <a:off x="2762535" y="2381948"/>
          <a:ext cx="2278572" cy="11392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Phân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loại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danh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mục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khoa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học</a:t>
          </a:r>
          <a:endParaRPr lang="vi-VN" sz="2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762535" y="2381948"/>
        <a:ext cx="2278572" cy="1139286"/>
      </dsp:txXfrm>
    </dsp:sp>
    <dsp:sp modelId="{B4AF44DC-7BDA-4679-AB35-C2945B9EB2EC}">
      <dsp:nvSpPr>
        <dsp:cNvPr id="0" name=""/>
        <dsp:cNvSpPr/>
      </dsp:nvSpPr>
      <dsp:spPr>
        <a:xfrm>
          <a:off x="5558867" y="2381948"/>
          <a:ext cx="2278572" cy="11392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Trải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nghiệm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mua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sắm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tối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ưu</a:t>
          </a:r>
          <a:endParaRPr lang="vi-VN" sz="2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558867" y="2381948"/>
        <a:ext cx="2278572" cy="1139286"/>
      </dsp:txXfrm>
    </dsp:sp>
    <dsp:sp modelId="{1475D3C3-AE7F-4554-BF0F-F1D9E286992F}">
      <dsp:nvSpPr>
        <dsp:cNvPr id="0" name=""/>
        <dsp:cNvSpPr/>
      </dsp:nvSpPr>
      <dsp:spPr>
        <a:xfrm>
          <a:off x="8276679" y="2381948"/>
          <a:ext cx="2278572" cy="113928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Tính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ổn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định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và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dễ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bảo</a:t>
          </a:r>
          <a:r>
            <a:rPr lang="en-US" sz="27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7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trì</a:t>
          </a:r>
          <a:endParaRPr lang="vi-VN" sz="27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276679" y="2381948"/>
        <a:ext cx="2278572" cy="11392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D1571-1B5F-1EE4-3E3E-2847A0F357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343E3F-1ABB-29F6-B3E0-76CD71FDDF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B46AC-DA0B-856E-BCD6-76154A9D8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8AB233-D0B7-7195-09E4-68CF9E6FF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6DE86-E295-4661-C693-71EE22239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757170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8A611-17E7-5137-B046-051FE3862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1073F6-86B6-FFB8-E16B-935735FBF4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629B5-B076-9FF6-BE2A-C91A0D980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5357E-3114-8557-165A-8EC2B7CAD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CA42D-7A4B-5093-453F-DFDE87283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07153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320D7F-7753-8D34-22AF-11FAAFC00A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276C43-4A81-B77C-D88C-E1D696DF83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3A014-D835-D11E-CFA0-1CEEA46E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D77E9-D4F0-416C-F81F-1E589777E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2547A-8C29-679E-48AA-D45499CFB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13566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0FC58-0BF5-A7F0-5350-AEBA48327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6E660-5B36-4241-E0DD-C55D8FA81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76EE4-28B4-B5EF-BC76-A81992A0F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CFA23-500E-DF94-37EA-91C778993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F8BE0-B384-05CA-42AC-0C1AD0F2F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40197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86AC8-3626-2C93-E410-B1980EB6B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478B0-1C7F-28F5-EE72-C40B8CE16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104C3-65CD-DA24-B5C5-78D77C3D3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2DB85-12D5-E8E4-A59D-27A7B06A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6E50A-1BF5-DF9D-AE80-A0410397C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75198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C2F71-BFBB-EF99-E903-1AB490444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EE9B-7C2F-0C48-167F-7841EC8B05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E716F-2093-3510-9FC3-0E54CFB85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E21A10-E6DB-5F9E-CF98-AD0CF92DA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A61AE-5F4A-9EFC-FEE7-82A1A7146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F9D38-7D5C-40B5-8649-8F1E59B06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41654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851BF-29DE-3C28-9BF2-699737715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BAC82-2F8E-7859-7AF4-FDB24FEBC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C6FD0B-E5A5-A427-2FFF-F3DBBF7D6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D23FF6-CAC6-BE5A-D681-2AA7663DCD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C0DD6-56DD-90ED-43BB-4A4D2D381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8106F7-5FEE-98E1-7BDC-AF6FFA52B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ABFA52-7105-9EFC-8C61-D4AD66FB6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E753D1-5B70-337B-18D5-85ED161E5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33749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01E8C-7E84-4BC4-5DE8-18715C3E9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D49BB0-E925-7726-4C32-3B83B6AE7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E4D153-5973-9FA3-CFCC-A1CC324B2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9ED7A5-D28F-070C-30EA-1D77F5BE0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9846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83A816-022C-5316-BDD0-6FB7F8F10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897271-B0C1-0E88-1880-42077E557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0BF4DB-27B4-2AB0-8BE4-8A0CD4C8E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79975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8D1B5-FA04-4FF9-BC34-63B132DE1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33EE5-EE40-2964-C944-8BDB08BA8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872025-6568-E519-5DD6-19733BB801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8935F-AE5C-F0D2-5E7D-9C1CC18AB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093B7-98B7-959C-0D51-9B48AD30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E95B4-BF7D-B8A8-84A8-A3349FDF7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61365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9EDF0-0722-4437-81CC-E30F87B10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C35BCF-DCB4-D4C9-D78E-21118DE76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DFB011-861C-EEAA-ACA8-BCE766144E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F3FE8-305B-03BC-366B-338A15BD8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1D1CAB-92FF-870A-539B-0024DBB2C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D5C52A-B707-E7A9-D654-4099080A0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1327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6D1709-203D-18B3-9E21-7F0001558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AD0ACB-59BB-9485-5FAA-D4FA24B24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8F98A-5CC5-E3D7-0D57-0362C771FF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E1695E-1718-4083-A072-3C9D59EB00CD}" type="datetimeFigureOut">
              <a:rPr lang="vi-VN" smtClean="0"/>
              <a:t>04/01/2026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6F254-1A90-0AF6-C446-9C22AD4E39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01C16-FEAA-F036-52CF-9120E17231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9DBB52-59E5-4BE1-9C4D-762662D6792C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44313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CD9EC7-69FD-C08E-E8A0-EDF6FEDC4BED}"/>
              </a:ext>
            </a:extLst>
          </p:cNvPr>
          <p:cNvSpPr/>
          <p:nvPr/>
        </p:nvSpPr>
        <p:spPr>
          <a:xfrm>
            <a:off x="1226387" y="2644170"/>
            <a:ext cx="10421635" cy="7848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500" b="1" cap="none" spc="0" dirty="0">
                <a:ln w="0"/>
                <a:solidFill>
                  <a:schemeClr val="accent5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XÂY DỰNG WEBSITE BÁN HÀNG GIA DỤNG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3BC35B-1AE0-58A4-1A77-B8837EF7BDE6}"/>
              </a:ext>
            </a:extLst>
          </p:cNvPr>
          <p:cNvSpPr txBox="1"/>
          <p:nvPr/>
        </p:nvSpPr>
        <p:spPr>
          <a:xfrm>
            <a:off x="5862850" y="5292889"/>
            <a:ext cx="65975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ThS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Ngô Thanh Huy</a:t>
            </a:r>
          </a:p>
          <a:p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 </a:t>
            </a:r>
            <a:r>
              <a:rPr lang="en-US" sz="24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Lê Thanh Sang</a:t>
            </a:r>
          </a:p>
          <a:p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MSSV: 110123167</a:t>
            </a:r>
          </a:p>
        </p:txBody>
      </p:sp>
    </p:spTree>
    <p:extLst>
      <p:ext uri="{BB962C8B-B14F-4D97-AF65-F5344CB8AC3E}">
        <p14:creationId xmlns:p14="http://schemas.microsoft.com/office/powerpoint/2010/main" val="365770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DE6918-7A67-6E85-A713-B9018FA793CF}"/>
              </a:ext>
            </a:extLst>
          </p:cNvPr>
          <p:cNvSpPr txBox="1"/>
          <p:nvPr/>
        </p:nvSpPr>
        <p:spPr>
          <a:xfrm>
            <a:off x="700585" y="2225966"/>
            <a:ext cx="1095915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2.3. Các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2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2.3.1. HTML –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dấu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website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menu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Nhúng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Liên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biểu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638B1B-50FC-600B-A17D-D7417A237167}"/>
              </a:ext>
            </a:extLst>
          </p:cNvPr>
          <p:cNvSpPr txBox="1"/>
          <p:nvPr/>
        </p:nvSpPr>
        <p:spPr>
          <a:xfrm>
            <a:off x="502620" y="806789"/>
            <a:ext cx="11610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2: CƠ SỞ LÝ THUYẾT VÀ CÔNG NGHỆ SỬ DỤNG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405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03CC78-2D80-0132-4C19-A251FB782E5B}"/>
              </a:ext>
            </a:extLst>
          </p:cNvPr>
          <p:cNvSpPr txBox="1"/>
          <p:nvPr/>
        </p:nvSpPr>
        <p:spPr>
          <a:xfrm>
            <a:off x="616424" y="1857476"/>
            <a:ext cx="1095915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2.3.2. CSS –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Định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lề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F32FB7-6A69-A677-4A83-3B4B91C5898D}"/>
              </a:ext>
            </a:extLst>
          </p:cNvPr>
          <p:cNvSpPr txBox="1"/>
          <p:nvPr/>
        </p:nvSpPr>
        <p:spPr>
          <a:xfrm>
            <a:off x="616424" y="4411883"/>
            <a:ext cx="1095915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2.3.3. JavaScript –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lọc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5BF608-F648-DFB7-0541-6F1727EB5B1D}"/>
              </a:ext>
            </a:extLst>
          </p:cNvPr>
          <p:cNvSpPr txBox="1"/>
          <p:nvPr/>
        </p:nvSpPr>
        <p:spPr>
          <a:xfrm>
            <a:off x="502620" y="806789"/>
            <a:ext cx="11610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CƠ SỞ LÝ THUYẾT VÀ CÔNG NGHỆ SỬ DỤNG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004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9A2C42A-14C6-31CE-EC2B-73DD7E5B1F26}"/>
              </a:ext>
            </a:extLst>
          </p:cNvPr>
          <p:cNvSpPr txBox="1"/>
          <p:nvPr/>
        </p:nvSpPr>
        <p:spPr>
          <a:xfrm>
            <a:off x="-379863" y="1995837"/>
            <a:ext cx="856851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2.4.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Bootstrap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Visual Studio Code: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</a:p>
          <a:p>
            <a:pPr lvl="2"/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lỗi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(Extensions)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C131B-504C-603F-5C1F-5E87B5D597FD}"/>
              </a:ext>
            </a:extLst>
          </p:cNvPr>
          <p:cNvSpPr txBox="1"/>
          <p:nvPr/>
        </p:nvSpPr>
        <p:spPr>
          <a:xfrm>
            <a:off x="6926239" y="1995837"/>
            <a:ext cx="720374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2.5.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HML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CSS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B5BFB0-8B20-EE43-2010-68BA848768BE}"/>
              </a:ext>
            </a:extLst>
          </p:cNvPr>
          <p:cNvSpPr txBox="1"/>
          <p:nvPr/>
        </p:nvSpPr>
        <p:spPr>
          <a:xfrm>
            <a:off x="502620" y="806789"/>
            <a:ext cx="11610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CƠ SỞ LÝ THUYẾT VÀ CÔNG NGHỆ SỬ DỤNG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520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B6DA27-DD33-D7D4-B3B0-526151ADE88D}"/>
              </a:ext>
            </a:extLst>
          </p:cNvPr>
          <p:cNvSpPr txBox="1"/>
          <p:nvPr/>
        </p:nvSpPr>
        <p:spPr>
          <a:xfrm>
            <a:off x="558561" y="713583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HIỆN THỰC HOÁ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38CF6-AEA1-7696-271F-3F02867881D1}"/>
              </a:ext>
            </a:extLst>
          </p:cNvPr>
          <p:cNvSpPr txBox="1"/>
          <p:nvPr/>
        </p:nvSpPr>
        <p:spPr>
          <a:xfrm>
            <a:off x="754040" y="1365033"/>
            <a:ext cx="78577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3.1.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bao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E6EB9E-E6C0-33AA-CC90-05E69905B72F}"/>
              </a:ext>
            </a:extLst>
          </p:cNvPr>
          <p:cNvSpPr txBox="1"/>
          <p:nvPr/>
        </p:nvSpPr>
        <p:spPr>
          <a:xfrm>
            <a:off x="5257800" y="3435824"/>
            <a:ext cx="785770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3.2.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3.2.1.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Xem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Kiếm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Xem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Quản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354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9BE3D77-2AFC-7A12-5CF1-55D43B0B7028}"/>
              </a:ext>
            </a:extLst>
          </p:cNvPr>
          <p:cNvSpPr txBox="1"/>
          <p:nvPr/>
        </p:nvSpPr>
        <p:spPr>
          <a:xfrm>
            <a:off x="1214652" y="1528479"/>
            <a:ext cx="78577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3.2.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3.2.2.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phi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thẩm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2A18C0-EECC-7F1B-8996-3F231776368D}"/>
              </a:ext>
            </a:extLst>
          </p:cNvPr>
          <p:cNvSpPr txBox="1"/>
          <p:nvPr/>
        </p:nvSpPr>
        <p:spPr>
          <a:xfrm>
            <a:off x="1214652" y="4328638"/>
            <a:ext cx="78577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3.4.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Sinh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Học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027EF1-752D-32E5-782A-C19DFDDF5C1E}"/>
              </a:ext>
            </a:extLst>
          </p:cNvPr>
          <p:cNvSpPr txBox="1"/>
          <p:nvPr/>
        </p:nvSpPr>
        <p:spPr>
          <a:xfrm>
            <a:off x="558561" y="713583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HIỆN THỰC HOÁ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36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AA15F7E-F2D1-D812-5751-7E277817E3E6}"/>
              </a:ext>
            </a:extLst>
          </p:cNvPr>
          <p:cNvSpPr txBox="1"/>
          <p:nvPr/>
        </p:nvSpPr>
        <p:spPr>
          <a:xfrm>
            <a:off x="684660" y="1365033"/>
            <a:ext cx="1116045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3.4.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website: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3.4.1.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website:</a:t>
            </a:r>
          </a:p>
          <a:p>
            <a:pPr algn="just"/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tệp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dirty="0"/>
              <a:t>: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Thư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gốc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Thư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Thư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images/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Thư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37051E-3FD0-245B-3F5C-ED9B19BD5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2039" y="2838734"/>
            <a:ext cx="7285601" cy="40192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5F5921-576B-04B5-55A7-3986381FBABE}"/>
              </a:ext>
            </a:extLst>
          </p:cNvPr>
          <p:cNvSpPr txBox="1"/>
          <p:nvPr/>
        </p:nvSpPr>
        <p:spPr>
          <a:xfrm>
            <a:off x="558561" y="713583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HIỆN THỰC HOÁ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867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3A321C-47FB-E487-A926-D091FF2ED06E}"/>
              </a:ext>
            </a:extLst>
          </p:cNvPr>
          <p:cNvSpPr txBox="1"/>
          <p:nvPr/>
        </p:nvSpPr>
        <p:spPr>
          <a:xfrm>
            <a:off x="458336" y="1365033"/>
            <a:ext cx="8494595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3.4.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website: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3.4.2.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website: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bao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dirty="0"/>
              <a:t>:</a:t>
            </a:r>
            <a:endParaRPr lang="vi-VN" dirty="0"/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Thanh menu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EB2AE9-A9CA-12E0-18F0-CDF98625C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1367" y="2919304"/>
            <a:ext cx="6105383" cy="38529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DFFDFE-D309-05ED-6B58-1621A80A2DDB}"/>
              </a:ext>
            </a:extLst>
          </p:cNvPr>
          <p:cNvSpPr txBox="1"/>
          <p:nvPr/>
        </p:nvSpPr>
        <p:spPr>
          <a:xfrm>
            <a:off x="558561" y="713583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HIỆN THỰC HOÁ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3593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83DEF2-BAAE-3B91-9219-CD3A45ABF77C}"/>
              </a:ext>
            </a:extLst>
          </p:cNvPr>
          <p:cNvSpPr txBox="1"/>
          <p:nvPr/>
        </p:nvSpPr>
        <p:spPr>
          <a:xfrm>
            <a:off x="1197590" y="1569750"/>
            <a:ext cx="685459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3.4.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website:</a:t>
            </a:r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3.4.3.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dirty="0"/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Bếp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Gia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Nhật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hút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mùi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xay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ép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Liên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84D0A-4317-6046-2063-D67383574AAF}"/>
              </a:ext>
            </a:extLst>
          </p:cNvPr>
          <p:cNvSpPr txBox="1"/>
          <p:nvPr/>
        </p:nvSpPr>
        <p:spPr>
          <a:xfrm>
            <a:off x="6747681" y="3928903"/>
            <a:ext cx="591744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3.5.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EF367A-6196-FDDA-E111-55406F0754C6}"/>
              </a:ext>
            </a:extLst>
          </p:cNvPr>
          <p:cNvSpPr txBox="1"/>
          <p:nvPr/>
        </p:nvSpPr>
        <p:spPr>
          <a:xfrm>
            <a:off x="558561" y="713583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HIỆN THỰC HOÁ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111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6330F4-ADC8-2285-8F34-A3E229EDA7F5}"/>
              </a:ext>
            </a:extLst>
          </p:cNvPr>
          <p:cNvSpPr txBox="1"/>
          <p:nvPr/>
        </p:nvSpPr>
        <p:spPr>
          <a:xfrm>
            <a:off x="742096" y="596440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KẾT QUẢ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EF4E32-F81C-6091-24DC-C7679B8FA302}"/>
              </a:ext>
            </a:extLst>
          </p:cNvPr>
          <p:cNvSpPr txBox="1"/>
          <p:nvPr/>
        </p:nvSpPr>
        <p:spPr>
          <a:xfrm>
            <a:off x="742096" y="1659285"/>
            <a:ext cx="11131455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4.1. Giao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chặt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menu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(TrangChu.htm)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chi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(chi-tiet.html)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(gio-hang.html)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(lien-he.html)</a:t>
            </a:r>
          </a:p>
        </p:txBody>
      </p:sp>
    </p:spTree>
    <p:extLst>
      <p:ext uri="{BB962C8B-B14F-4D97-AF65-F5344CB8AC3E}">
        <p14:creationId xmlns:p14="http://schemas.microsoft.com/office/powerpoint/2010/main" val="3958902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609257-DA06-8DBF-3D07-7EF4304CBC7F}"/>
              </a:ext>
            </a:extLst>
          </p:cNvPr>
          <p:cNvSpPr txBox="1"/>
          <p:nvPr/>
        </p:nvSpPr>
        <p:spPr>
          <a:xfrm>
            <a:off x="742097" y="1659285"/>
            <a:ext cx="520832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4.2. Giao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Thanh menu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Khu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bật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Danh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CD92BF-C1BB-277C-808E-3B6A9F69A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2777" y="1324090"/>
            <a:ext cx="5502661" cy="258196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75513E-9AB5-CD69-D253-6ACCB155E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777" y="4159585"/>
            <a:ext cx="5502661" cy="2539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8EFAF5-7FD7-A14D-9E93-5D141C52A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142" y="4159585"/>
            <a:ext cx="5208328" cy="2539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21693A-9A28-C884-407F-0F8FFFB2A2A9}"/>
              </a:ext>
            </a:extLst>
          </p:cNvPr>
          <p:cNvSpPr txBox="1"/>
          <p:nvPr/>
        </p:nvSpPr>
        <p:spPr>
          <a:xfrm>
            <a:off x="742096" y="596440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KẾT QUẢ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885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D0F1052-93FB-1165-0421-743623C87030}"/>
              </a:ext>
            </a:extLst>
          </p:cNvPr>
          <p:cNvSpPr/>
          <p:nvPr/>
        </p:nvSpPr>
        <p:spPr>
          <a:xfrm>
            <a:off x="4187065" y="306022"/>
            <a:ext cx="381786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NỘI DUNG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B724CD8-BC4A-388E-0F7D-62A1E14659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6782553"/>
              </p:ext>
            </p:extLst>
          </p:nvPr>
        </p:nvGraphicFramePr>
        <p:xfrm>
          <a:off x="936387" y="1045106"/>
          <a:ext cx="10319224" cy="55068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250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5542D0-3417-994D-BC8B-D0ADCBAE2318}"/>
              </a:ext>
            </a:extLst>
          </p:cNvPr>
          <p:cNvSpPr txBox="1"/>
          <p:nvPr/>
        </p:nvSpPr>
        <p:spPr>
          <a:xfrm>
            <a:off x="701154" y="1693436"/>
            <a:ext cx="520832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4.3. Giao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bếp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Thanh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Header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tin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D4A24F-B3BE-77CF-7F0D-CCD42CB64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4369" y="1324090"/>
            <a:ext cx="5361070" cy="25109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796269-9C59-44DE-8C85-7CCC96AFB938}"/>
              </a:ext>
            </a:extLst>
          </p:cNvPr>
          <p:cNvSpPr txBox="1"/>
          <p:nvPr/>
        </p:nvSpPr>
        <p:spPr>
          <a:xfrm>
            <a:off x="701154" y="4589037"/>
            <a:ext cx="520832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4.4. Giao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Nhật: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Thanh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Header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Thanh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tin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F5DEC9-CD6F-AED1-0973-7F826902A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369" y="3940205"/>
            <a:ext cx="5361070" cy="28214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3F2867-0775-2D6E-9C45-9D9A03032B8F}"/>
              </a:ext>
            </a:extLst>
          </p:cNvPr>
          <p:cNvSpPr txBox="1"/>
          <p:nvPr/>
        </p:nvSpPr>
        <p:spPr>
          <a:xfrm>
            <a:off x="742096" y="596440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KẾT QUẢ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8052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EEAE42-2310-152B-DAEA-0E912888ED08}"/>
              </a:ext>
            </a:extLst>
          </p:cNvPr>
          <p:cNvSpPr txBox="1"/>
          <p:nvPr/>
        </p:nvSpPr>
        <p:spPr>
          <a:xfrm>
            <a:off x="701154" y="1693436"/>
            <a:ext cx="715995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4.5. Giao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hút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mùi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bao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Thanh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Header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9F9DA7-8987-4BB9-F97C-FA08A1DE4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640" y="2769949"/>
            <a:ext cx="6551636" cy="39166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F0CBB7-A46D-96A9-7699-BCCF7428ED25}"/>
              </a:ext>
            </a:extLst>
          </p:cNvPr>
          <p:cNvSpPr txBox="1"/>
          <p:nvPr/>
        </p:nvSpPr>
        <p:spPr>
          <a:xfrm>
            <a:off x="742096" y="596440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KẾT QUẢ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6892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3D2B20-BC25-0FF8-F31D-CB1A43BBC6CA}"/>
              </a:ext>
            </a:extLst>
          </p:cNvPr>
          <p:cNvSpPr txBox="1"/>
          <p:nvPr/>
        </p:nvSpPr>
        <p:spPr>
          <a:xfrm>
            <a:off x="506670" y="1428452"/>
            <a:ext cx="6945007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4.6. Giao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Liên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400" dirty="0">
                <a:latin typeface="+mj-lt"/>
              </a:rPr>
              <a:t>     </a:t>
            </a:r>
            <a:r>
              <a:rPr lang="vi-VN" sz="2400" dirty="0">
                <a:latin typeface="+mj-lt"/>
              </a:rPr>
              <a:t>Trang liên hệ được thiết kế tối giản nhưng đầy đủ các kênh hỗ trợ khách hàng:</a:t>
            </a:r>
          </a:p>
          <a:p>
            <a:r>
              <a:rPr lang="vi-VN" sz="2400" b="1" dirty="0">
                <a:latin typeface="+mj-lt"/>
              </a:rPr>
              <a:t>Thông tin cửa hàng:</a:t>
            </a:r>
            <a:r>
              <a:rPr lang="vi-VN" sz="2400" dirty="0">
                <a:latin typeface="+mj-lt"/>
              </a:rPr>
              <a:t> Hiển thị trực quan địa chỉ (Vĩnh Long), </a:t>
            </a:r>
            <a:r>
              <a:rPr lang="vi-VN" sz="2400" dirty="0" err="1">
                <a:latin typeface="+mj-lt"/>
              </a:rPr>
              <a:t>Hotline</a:t>
            </a:r>
            <a:r>
              <a:rPr lang="vi-VN" sz="2400" dirty="0">
                <a:latin typeface="+mj-lt"/>
              </a:rPr>
              <a:t> (0342.581.432) và thời gian hỗ trợ 24/7</a:t>
            </a:r>
            <a:r>
              <a:rPr lang="en-US" sz="2400" dirty="0">
                <a:latin typeface="+mj-lt"/>
              </a:rPr>
              <a:t>.</a:t>
            </a:r>
            <a:endParaRPr lang="vi-VN" sz="2400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FC85DB-6646-F238-849D-3AC59C1A0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1677" y="1428452"/>
            <a:ext cx="4513087" cy="22821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6B134AD-AB38-33EE-F53B-99F0B0288A78}"/>
              </a:ext>
            </a:extLst>
          </p:cNvPr>
          <p:cNvSpPr txBox="1"/>
          <p:nvPr/>
        </p:nvSpPr>
        <p:spPr>
          <a:xfrm>
            <a:off x="506669" y="4078393"/>
            <a:ext cx="4952435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4.7. Giao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 Thanh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51E713-4473-89D5-78B4-FACD2489D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104" y="4171189"/>
            <a:ext cx="5577840" cy="25571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4B4ED8-8755-D497-DFA1-102345E0D2AE}"/>
              </a:ext>
            </a:extLst>
          </p:cNvPr>
          <p:cNvSpPr txBox="1"/>
          <p:nvPr/>
        </p:nvSpPr>
        <p:spPr>
          <a:xfrm>
            <a:off x="742096" y="596440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KẾT QUẢ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061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317FBED-7F51-BA2B-955A-F25C525AEE3B}"/>
              </a:ext>
            </a:extLst>
          </p:cNvPr>
          <p:cNvSpPr txBox="1"/>
          <p:nvPr/>
        </p:nvSpPr>
        <p:spPr>
          <a:xfrm>
            <a:off x="697738" y="1635444"/>
            <a:ext cx="6139790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4.9. Giao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tin chi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Thông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F9BCBF-2F94-344E-72C6-025F8626A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671" y="3267761"/>
            <a:ext cx="6679748" cy="307523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3DEB46-5EF5-D414-819A-76649625ABC3}"/>
              </a:ext>
            </a:extLst>
          </p:cNvPr>
          <p:cNvSpPr txBox="1"/>
          <p:nvPr/>
        </p:nvSpPr>
        <p:spPr>
          <a:xfrm>
            <a:off x="742096" y="596440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KẾT QUẢ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183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847EBC-637E-E545-B70C-5CBBA5B17428}"/>
              </a:ext>
            </a:extLst>
          </p:cNvPr>
          <p:cNvSpPr txBox="1"/>
          <p:nvPr/>
        </p:nvSpPr>
        <p:spPr>
          <a:xfrm>
            <a:off x="336642" y="605965"/>
            <a:ext cx="107078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5. KẾT LUẬN VÀ HƯỚNG PHÁT TRIỂN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7DAFCB-7262-0D40-FE43-C22B9F5632D0}"/>
              </a:ext>
            </a:extLst>
          </p:cNvPr>
          <p:cNvSpPr txBox="1"/>
          <p:nvPr/>
        </p:nvSpPr>
        <p:spPr>
          <a:xfrm>
            <a:off x="465727" y="1428452"/>
            <a:ext cx="11112122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5.1.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Trong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bối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Thông qua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dirty="0"/>
          </a:p>
          <a:p>
            <a:pPr algn="just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5.2.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just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lai.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57064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87B53-B9EC-778D-E120-BD5DA49D9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B4EA6-5099-D025-1367-C50B303D8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55094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550B8-237E-DA56-834F-A24FDFA8A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3992"/>
            <a:ext cx="10503090" cy="364712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1.1.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lĩnh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B61BAE-F995-121A-726F-A2D924267A94}"/>
              </a:ext>
            </a:extLst>
          </p:cNvPr>
          <p:cNvSpPr txBox="1"/>
          <p:nvPr/>
        </p:nvSpPr>
        <p:spPr>
          <a:xfrm>
            <a:off x="838200" y="694560"/>
            <a:ext cx="89165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TỔNG QUAN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6427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9E4BA52-865B-7285-9D66-F98BCEE98DF7}"/>
              </a:ext>
            </a:extLst>
          </p:cNvPr>
          <p:cNvSpPr txBox="1"/>
          <p:nvPr/>
        </p:nvSpPr>
        <p:spPr>
          <a:xfrm>
            <a:off x="508378" y="1388238"/>
            <a:ext cx="102233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1.2.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4AAFF6-7891-D4AB-96A1-5645347E8B10}"/>
              </a:ext>
            </a:extLst>
          </p:cNvPr>
          <p:cNvSpPr txBox="1"/>
          <p:nvPr/>
        </p:nvSpPr>
        <p:spPr>
          <a:xfrm>
            <a:off x="508378" y="2350335"/>
            <a:ext cx="589355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1.2.1.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websit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mại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Xanh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Nguyễn Kim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TIki</a:t>
            </a:r>
            <a:endParaRPr lang="vi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AE2461-B2A2-5051-1047-9C0DA25FC141}"/>
              </a:ext>
            </a:extLst>
          </p:cNvPr>
          <p:cNvSpPr txBox="1"/>
          <p:nvPr/>
        </p:nvSpPr>
        <p:spPr>
          <a:xfrm>
            <a:off x="6298440" y="2350335"/>
            <a:ext cx="58935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1.2.2.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kỹ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endParaRPr lang="vi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DC47F-5729-F8D4-F44F-922C895C05FB}"/>
              </a:ext>
            </a:extLst>
          </p:cNvPr>
          <p:cNvSpPr txBox="1"/>
          <p:nvPr/>
        </p:nvSpPr>
        <p:spPr>
          <a:xfrm>
            <a:off x="838200" y="772476"/>
            <a:ext cx="89165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TỔNG QUAN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796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B855D99-42A7-DB94-AA4B-0D8E21013F29}"/>
              </a:ext>
            </a:extLst>
          </p:cNvPr>
          <p:cNvSpPr txBox="1"/>
          <p:nvPr/>
        </p:nvSpPr>
        <p:spPr>
          <a:xfrm>
            <a:off x="549320" y="1311025"/>
            <a:ext cx="102233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1.3.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hang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</a:t>
            </a:r>
            <a:endParaRPr lang="vi-V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C6C86-B356-F407-0E83-DEB2D2565C24}"/>
              </a:ext>
            </a:extLst>
          </p:cNvPr>
          <p:cNvSpPr txBox="1"/>
          <p:nvPr/>
        </p:nvSpPr>
        <p:spPr>
          <a:xfrm>
            <a:off x="201872" y="2033884"/>
            <a:ext cx="545910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1.3.1.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website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lẻ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Trong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lẻ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nhằm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toàn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Giao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28A730-5D73-9060-5465-025497CDF6B7}"/>
              </a:ext>
            </a:extLst>
          </p:cNvPr>
          <p:cNvSpPr txBox="1"/>
          <p:nvPr/>
        </p:nvSpPr>
        <p:spPr>
          <a:xfrm>
            <a:off x="5892419" y="2033884"/>
            <a:ext cx="596748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1.3.2.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ở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Các website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khuyến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8C4D9C-B4B4-A4C2-E06E-70D37250ED80}"/>
              </a:ext>
            </a:extLst>
          </p:cNvPr>
          <p:cNvSpPr txBox="1"/>
          <p:nvPr/>
        </p:nvSpPr>
        <p:spPr>
          <a:xfrm>
            <a:off x="819150" y="733871"/>
            <a:ext cx="89165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TỔNG QUAN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2063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77D4C03-F7F6-C0CC-16D7-7D6B025301F3}"/>
              </a:ext>
            </a:extLst>
          </p:cNvPr>
          <p:cNvSpPr txBox="1"/>
          <p:nvPr/>
        </p:nvSpPr>
        <p:spPr>
          <a:xfrm>
            <a:off x="631210" y="1228556"/>
            <a:ext cx="78577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1.4.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F7940F1B-9809-C61C-5401-B7634B7D3E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1475688"/>
              </p:ext>
            </p:extLst>
          </p:nvPr>
        </p:nvGraphicFramePr>
        <p:xfrm>
          <a:off x="739630" y="1651378"/>
          <a:ext cx="10560715" cy="4285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343E707-BC0E-1AB8-F740-A758A2691FEC}"/>
              </a:ext>
            </a:extLst>
          </p:cNvPr>
          <p:cNvSpPr txBox="1"/>
          <p:nvPr/>
        </p:nvSpPr>
        <p:spPr>
          <a:xfrm>
            <a:off x="819150" y="733871"/>
            <a:ext cx="891653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TỔNG QUAN NGHIÊN CỨU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75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4CB75E-F8EB-A1FC-823A-EE891332B6F7}"/>
              </a:ext>
            </a:extLst>
          </p:cNvPr>
          <p:cNvSpPr txBox="1"/>
          <p:nvPr/>
        </p:nvSpPr>
        <p:spPr>
          <a:xfrm>
            <a:off x="502620" y="806789"/>
            <a:ext cx="11610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CƠ SỞ LÝ THUYẾT VÀ CÔNG NGHỆ SỬ DỤNG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6B5370-A23E-994C-529A-45FEC69EF0CA}"/>
              </a:ext>
            </a:extLst>
          </p:cNvPr>
          <p:cNvSpPr txBox="1"/>
          <p:nvPr/>
        </p:nvSpPr>
        <p:spPr>
          <a:xfrm>
            <a:off x="838199" y="1720999"/>
            <a:ext cx="10939819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2.1.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hang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Website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chi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bếp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hút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mùi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xay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ép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bếp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BF0838-82F1-98A3-4E3E-C1D5CD5625C7}"/>
              </a:ext>
            </a:extLst>
          </p:cNvPr>
          <p:cNvSpPr txBox="1"/>
          <p:nvPr/>
        </p:nvSpPr>
        <p:spPr>
          <a:xfrm>
            <a:off x="838199" y="3974037"/>
            <a:ext cx="10939819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website: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Xem chi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hang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880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21F60A-1E61-9754-E94D-A2B00F90CFDA}"/>
              </a:ext>
            </a:extLst>
          </p:cNvPr>
          <p:cNvSpPr txBox="1"/>
          <p:nvPr/>
        </p:nvSpPr>
        <p:spPr>
          <a:xfrm>
            <a:off x="-1" y="1720999"/>
            <a:ext cx="11832609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2.2.1.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Client – Server:</a:t>
            </a:r>
          </a:p>
          <a:p>
            <a:pPr lvl="2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rãi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vi-V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3E414B-643F-F420-C7C8-9914DCD4672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6859" y="2960852"/>
            <a:ext cx="7240848" cy="389220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8231EC-2CF3-2FB3-07D1-198A33AC1C37}"/>
              </a:ext>
            </a:extLst>
          </p:cNvPr>
          <p:cNvSpPr txBox="1"/>
          <p:nvPr/>
        </p:nvSpPr>
        <p:spPr>
          <a:xfrm>
            <a:off x="502620" y="806789"/>
            <a:ext cx="11610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CƠ SỞ LÝ THUYẾT VÀ CÔNG NGHỆ SỬ DỤNG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5490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5E3B39-DCB5-A2A1-3D8A-2835BF371C08}"/>
              </a:ext>
            </a:extLst>
          </p:cNvPr>
          <p:cNvSpPr txBox="1"/>
          <p:nvPr/>
        </p:nvSpPr>
        <p:spPr>
          <a:xfrm>
            <a:off x="532263" y="1857476"/>
            <a:ext cx="1183260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2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2.2.2. Quy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website: 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Quy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diễn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Internet.</a:t>
            </a:r>
            <a:endParaRPr lang="vi-V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tệp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HTML, CSS, JavaScript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vi-V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6B26DF-FFFE-5FC3-F218-0C0502F08CE4}"/>
              </a:ext>
            </a:extLst>
          </p:cNvPr>
          <p:cNvSpPr txBox="1"/>
          <p:nvPr/>
        </p:nvSpPr>
        <p:spPr>
          <a:xfrm>
            <a:off x="502620" y="806789"/>
            <a:ext cx="116109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CƠ SỞ LÝ THUYẾT VÀ CÔNG NGHỆ SỬ DỤNG</a:t>
            </a:r>
            <a:endParaRPr lang="vi-VN" sz="32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008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1799</Words>
  <Application>Microsoft Office PowerPoint</Application>
  <PresentationFormat>Widescreen</PresentationFormat>
  <Paragraphs>194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Windows 10</dc:creator>
  <cp:lastModifiedBy>Windows 10</cp:lastModifiedBy>
  <cp:revision>9</cp:revision>
  <dcterms:created xsi:type="dcterms:W3CDTF">2026-01-04T14:16:19Z</dcterms:created>
  <dcterms:modified xsi:type="dcterms:W3CDTF">2026-01-04T16:54:11Z</dcterms:modified>
</cp:coreProperties>
</file>

<file path=docProps/thumbnail.jpeg>
</file>